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3B40B2-50FF-402C-9E06-C09D49C75AAB}" type="datetimeFigureOut">
              <a:rPr lang="ca-ES" smtClean="0"/>
              <a:t>28/10/2010</a:t>
            </a:fld>
            <a:endParaRPr lang="ca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4C5347-6252-489A-91B0-8051F9E1CE38}" type="slidenum">
              <a:rPr lang="ca-ES" smtClean="0"/>
              <a:t>‹Nº›</a:t>
            </a:fld>
            <a:endParaRPr lang="ca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Mètode</a:t>
            </a:r>
            <a:r>
              <a:rPr lang="es-ES" dirty="0" smtClean="0"/>
              <a:t> de </a:t>
            </a:r>
            <a:r>
              <a:rPr lang="es-ES" dirty="0" err="1" smtClean="0"/>
              <a:t>treball</a:t>
            </a:r>
            <a:r>
              <a:rPr lang="es-ES" dirty="0" smtClean="0"/>
              <a:t> en les </a:t>
            </a:r>
            <a:r>
              <a:rPr lang="es-ES" dirty="0" err="1" smtClean="0"/>
              <a:t>sessions</a:t>
            </a:r>
            <a:r>
              <a:rPr lang="es-ES" dirty="0" smtClean="0"/>
              <a:t> de </a:t>
            </a:r>
            <a:r>
              <a:rPr lang="es-ES" dirty="0" err="1" smtClean="0"/>
              <a:t>Seminari</a:t>
            </a:r>
            <a:r>
              <a:rPr lang="es-ES" dirty="0" smtClean="0"/>
              <a:t> NEE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Mètode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OBJECTIU:</a:t>
            </a:r>
          </a:p>
          <a:p>
            <a:pPr marL="800100" lvl="3" indent="-342900" algn="just"/>
            <a:r>
              <a:rPr lang="ca-ES" sz="3200" dirty="0" smtClean="0">
                <a:latin typeface="Maiandra GD" pitchFamily="34" charset="0"/>
              </a:rPr>
              <a:t>Establir un procediment d’actuació amb el casos d’alumnat amb TEA (treball </a:t>
            </a:r>
            <a:r>
              <a:rPr lang="ca-ES" sz="3200" dirty="0" err="1" smtClean="0">
                <a:latin typeface="Maiandra GD" pitchFamily="34" charset="0"/>
              </a:rPr>
              <a:t>multidisciplinar</a:t>
            </a:r>
            <a:r>
              <a:rPr lang="ca-ES" sz="3200" dirty="0" smtClean="0">
                <a:latin typeface="Maiandra GD" pitchFamily="34" charset="0"/>
              </a:rPr>
              <a:t>, estratègies d’intervenció dins l’aula –continguts, </a:t>
            </a:r>
            <a:r>
              <a:rPr lang="ca-ES" sz="3200" dirty="0" err="1" smtClean="0">
                <a:latin typeface="Maiandra GD" pitchFamily="34" charset="0"/>
              </a:rPr>
              <a:t>metodolgia</a:t>
            </a:r>
            <a:r>
              <a:rPr lang="ca-ES" sz="3200" dirty="0" smtClean="0">
                <a:latin typeface="Maiandra GD" pitchFamily="34" charset="0"/>
              </a:rPr>
              <a:t> i temporalització</a:t>
            </a:r>
            <a:r>
              <a:rPr lang="ca-ES" sz="3200" dirty="0" smtClean="0">
                <a:latin typeface="Maiandra GD" pitchFamily="34" charset="0"/>
                <a:sym typeface="Wingdings" pitchFamily="2" charset="2"/>
              </a:rPr>
              <a:t></a:t>
            </a:r>
            <a:r>
              <a:rPr lang="ca-ES" sz="3200" dirty="0" smtClean="0">
                <a:latin typeface="Maiandra GD" pitchFamily="34" charset="0"/>
              </a:rPr>
              <a:t> elaboració de plans individualitzats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Mètode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0872" y="1268760"/>
            <a:ext cx="8229600" cy="5589240"/>
          </a:xfrm>
        </p:spPr>
        <p:txBody>
          <a:bodyPr/>
          <a:lstStyle/>
          <a:p>
            <a:r>
              <a:rPr lang="es-ES" dirty="0" err="1" smtClean="0"/>
              <a:t>Descripció</a:t>
            </a:r>
            <a:r>
              <a:rPr lang="es-ES" dirty="0" smtClean="0"/>
              <a:t>: </a:t>
            </a:r>
            <a:r>
              <a:rPr lang="es-ES" dirty="0" err="1" smtClean="0"/>
              <a:t>Recollida</a:t>
            </a:r>
            <a:r>
              <a:rPr lang="es-ES" dirty="0" smtClean="0"/>
              <a:t> de </a:t>
            </a:r>
            <a:r>
              <a:rPr lang="es-ES" dirty="0" err="1" smtClean="0"/>
              <a:t>dades</a:t>
            </a:r>
            <a:r>
              <a:rPr lang="es-ES" dirty="0" smtClean="0"/>
              <a:t> (</a:t>
            </a:r>
            <a:r>
              <a:rPr lang="es-ES" dirty="0" err="1" smtClean="0"/>
              <a:t>Graella</a:t>
            </a:r>
            <a:r>
              <a:rPr lang="es-ES" dirty="0" smtClean="0"/>
              <a:t>)</a:t>
            </a:r>
          </a:p>
          <a:p>
            <a:endParaRPr lang="es-ES" dirty="0" smtClean="0"/>
          </a:p>
          <a:p>
            <a:r>
              <a:rPr lang="es-ES" dirty="0" err="1" smtClean="0"/>
              <a:t>Anàlisi</a:t>
            </a:r>
            <a:r>
              <a:rPr lang="es-ES" dirty="0" smtClean="0"/>
              <a:t>: IDEA  &amp; C.CAROLINA</a:t>
            </a:r>
          </a:p>
          <a:p>
            <a:endParaRPr lang="es-ES" dirty="0" smtClean="0"/>
          </a:p>
          <a:p>
            <a:r>
              <a:rPr lang="es-ES" dirty="0" err="1" smtClean="0"/>
              <a:t>Detecció</a:t>
            </a:r>
            <a:r>
              <a:rPr lang="es-ES" dirty="0" smtClean="0"/>
              <a:t> de </a:t>
            </a:r>
            <a:r>
              <a:rPr lang="es-ES" dirty="0" err="1" smtClean="0"/>
              <a:t>Necessitats</a:t>
            </a:r>
            <a:r>
              <a:rPr lang="es-ES" dirty="0" smtClean="0"/>
              <a:t> </a:t>
            </a:r>
            <a:r>
              <a:rPr lang="es-ES" dirty="0" err="1" smtClean="0"/>
              <a:t>Educatives</a:t>
            </a:r>
            <a:r>
              <a:rPr lang="es-ES" dirty="0" smtClean="0"/>
              <a:t>: </a:t>
            </a:r>
          </a:p>
          <a:p>
            <a:pPr lvl="4"/>
            <a:r>
              <a:rPr lang="es-ES" sz="2400" dirty="0" err="1" smtClean="0"/>
              <a:t>Valoració</a:t>
            </a:r>
            <a:r>
              <a:rPr lang="es-ES" sz="2400" dirty="0" smtClean="0"/>
              <a:t> de </a:t>
            </a:r>
            <a:r>
              <a:rPr lang="es-ES" sz="2400" dirty="0" err="1" smtClean="0"/>
              <a:t>l’Anàlisi</a:t>
            </a:r>
            <a:endParaRPr lang="es-ES" sz="2400" dirty="0" smtClean="0"/>
          </a:p>
          <a:p>
            <a:pPr>
              <a:buNone/>
            </a:pPr>
            <a:r>
              <a:rPr lang="es-ES" dirty="0" smtClean="0"/>
              <a:t>	</a:t>
            </a:r>
            <a:r>
              <a:rPr lang="es-ES" dirty="0" smtClean="0"/>
              <a:t>			</a:t>
            </a:r>
          </a:p>
          <a:p>
            <a:r>
              <a:rPr lang="es-ES" dirty="0" err="1" smtClean="0"/>
              <a:t>Estratègies</a:t>
            </a:r>
            <a:r>
              <a:rPr lang="es-ES" dirty="0" smtClean="0"/>
              <a:t>  </a:t>
            </a:r>
            <a:r>
              <a:rPr lang="es-ES" dirty="0" err="1" smtClean="0"/>
              <a:t>Metodològiques</a:t>
            </a:r>
            <a:r>
              <a:rPr lang="es-ES" dirty="0" smtClean="0"/>
              <a:t>: </a:t>
            </a:r>
            <a:r>
              <a:rPr lang="es-ES" dirty="0" err="1" smtClean="0"/>
              <a:t>Mètode</a:t>
            </a:r>
            <a:r>
              <a:rPr lang="es-ES" dirty="0" smtClean="0"/>
              <a:t> </a:t>
            </a:r>
            <a:r>
              <a:rPr lang="es-ES" dirty="0" err="1" smtClean="0"/>
              <a:t>Teacch</a:t>
            </a:r>
            <a:r>
              <a:rPr lang="es-ES" dirty="0" smtClean="0"/>
              <a:t>.....</a:t>
            </a:r>
          </a:p>
          <a:p>
            <a:endParaRPr lang="es-ES" dirty="0" smtClean="0"/>
          </a:p>
          <a:p>
            <a:r>
              <a:rPr lang="es-ES" dirty="0" smtClean="0"/>
              <a:t> 		      PI</a:t>
            </a:r>
          </a:p>
          <a:p>
            <a:endParaRPr lang="ca-ES" dirty="0"/>
          </a:p>
        </p:txBody>
      </p:sp>
      <p:sp>
        <p:nvSpPr>
          <p:cNvPr id="4" name="3 Flecha abajo"/>
          <p:cNvSpPr/>
          <p:nvPr/>
        </p:nvSpPr>
        <p:spPr>
          <a:xfrm>
            <a:off x="2987824" y="1772816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" name="4 Flecha abajo"/>
          <p:cNvSpPr/>
          <p:nvPr/>
        </p:nvSpPr>
        <p:spPr>
          <a:xfrm>
            <a:off x="2987824" y="2780928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" name="5 Flecha abajo"/>
          <p:cNvSpPr/>
          <p:nvPr/>
        </p:nvSpPr>
        <p:spPr>
          <a:xfrm>
            <a:off x="2987824" y="4149080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7" name="6 Flecha abajo"/>
          <p:cNvSpPr/>
          <p:nvPr/>
        </p:nvSpPr>
        <p:spPr>
          <a:xfrm>
            <a:off x="2915816" y="5085184"/>
            <a:ext cx="2796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63</Words>
  <Application>Microsoft Office PowerPoint</Application>
  <PresentationFormat>Presentación en pantalla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Mètode de treball en les sessions de Seminari NEE</vt:lpstr>
      <vt:lpstr>Mètode</vt:lpstr>
      <vt:lpstr>Mètode</vt:lpstr>
    </vt:vector>
  </TitlesOfParts>
  <Company>B12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Mètode de treball en les sessions de Seminari NEE</dc:title>
  <dc:creator>EAP</dc:creator>
  <cp:lastModifiedBy>EAP</cp:lastModifiedBy>
  <cp:revision>4</cp:revision>
  <dcterms:created xsi:type="dcterms:W3CDTF">2010-10-28T10:46:31Z</dcterms:created>
  <dcterms:modified xsi:type="dcterms:W3CDTF">2010-10-28T11:16:09Z</dcterms:modified>
</cp:coreProperties>
</file>