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6A0D-0E75-4A1B-AA32-5FB2EA8FF068}" type="datetimeFigureOut">
              <a:rPr lang="ca-ES" smtClean="0"/>
              <a:t>14/05/2018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7DC-F6E4-4116-B362-B1DE68FD4C4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6A0D-0E75-4A1B-AA32-5FB2EA8FF068}" type="datetimeFigureOut">
              <a:rPr lang="ca-ES" smtClean="0"/>
              <a:t>14/05/2018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7DC-F6E4-4116-B362-B1DE68FD4C4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6A0D-0E75-4A1B-AA32-5FB2EA8FF068}" type="datetimeFigureOut">
              <a:rPr lang="ca-ES" smtClean="0"/>
              <a:t>14/05/2018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7DC-F6E4-4116-B362-B1DE68FD4C4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6A0D-0E75-4A1B-AA32-5FB2EA8FF068}" type="datetimeFigureOut">
              <a:rPr lang="ca-ES" smtClean="0"/>
              <a:t>14/05/2018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7DC-F6E4-4116-B362-B1DE68FD4C4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6A0D-0E75-4A1B-AA32-5FB2EA8FF068}" type="datetimeFigureOut">
              <a:rPr lang="ca-ES" smtClean="0"/>
              <a:t>14/05/2018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7DC-F6E4-4116-B362-B1DE68FD4C4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6A0D-0E75-4A1B-AA32-5FB2EA8FF068}" type="datetimeFigureOut">
              <a:rPr lang="ca-ES" smtClean="0"/>
              <a:t>14/05/2018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7DC-F6E4-4116-B362-B1DE68FD4C47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6A0D-0E75-4A1B-AA32-5FB2EA8FF068}" type="datetimeFigureOut">
              <a:rPr lang="ca-ES" smtClean="0"/>
              <a:t>14/05/2018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7DC-F6E4-4116-B362-B1DE68FD4C4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6A0D-0E75-4A1B-AA32-5FB2EA8FF068}" type="datetimeFigureOut">
              <a:rPr lang="ca-ES" smtClean="0"/>
              <a:t>14/05/2018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7DC-F6E4-4116-B362-B1DE68FD4C4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6A0D-0E75-4A1B-AA32-5FB2EA8FF068}" type="datetimeFigureOut">
              <a:rPr lang="ca-ES" smtClean="0"/>
              <a:t>14/05/2018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7DC-F6E4-4116-B362-B1DE68FD4C4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6A0D-0E75-4A1B-AA32-5FB2EA8FF068}" type="datetimeFigureOut">
              <a:rPr lang="ca-ES" smtClean="0"/>
              <a:t>14/05/2018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8187DC-F6E4-4116-B362-B1DE68FD4C4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6A0D-0E75-4A1B-AA32-5FB2EA8FF068}" type="datetimeFigureOut">
              <a:rPr lang="ca-ES" smtClean="0"/>
              <a:t>14/05/2018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87DC-F6E4-4116-B362-B1DE68FD4C4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8B6A0D-0E75-4A1B-AA32-5FB2EA8FF068}" type="datetimeFigureOut">
              <a:rPr lang="ca-ES" smtClean="0"/>
              <a:t>14/05/2018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48187DC-F6E4-4116-B362-B1DE68FD4C47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772400" cy="1470025"/>
          </a:xfrm>
        </p:spPr>
        <p:txBody>
          <a:bodyPr/>
          <a:lstStyle/>
          <a:p>
            <a:r>
              <a:rPr lang="ca-ES" dirty="0" smtClean="0"/>
              <a:t>CONTE CONTAT,</a:t>
            </a:r>
            <a:br>
              <a:rPr lang="ca-ES" dirty="0" smtClean="0"/>
            </a:br>
            <a:r>
              <a:rPr lang="ca-ES" dirty="0" smtClean="0"/>
              <a:t>AQUEST CONTE NO S’HA ACABAT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1145144" y="2572132"/>
            <a:ext cx="6511131" cy="329259"/>
          </a:xfrm>
        </p:spPr>
        <p:txBody>
          <a:bodyPr>
            <a:normAutofit/>
          </a:bodyPr>
          <a:lstStyle/>
          <a:p>
            <a:r>
              <a:rPr lang="ca-ES" sz="1800" dirty="0" smtClean="0"/>
              <a:t>IMPLEMENTACIÓ DEL PROJECTE</a:t>
            </a:r>
            <a:endParaRPr lang="ca-ES" sz="1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429000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5212080" cy="585371"/>
          </a:xfrm>
        </p:spPr>
        <p:txBody>
          <a:bodyPr/>
          <a:lstStyle/>
          <a:p>
            <a:r>
              <a:rPr lang="ca-ES" dirty="0" smtClean="0"/>
              <a:t>TRIA DE L’OBRA</a:t>
            </a:r>
            <a:endParaRPr lang="ca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649">
            <a:off x="425878" y="3300803"/>
            <a:ext cx="3806825" cy="2855118"/>
          </a:xfrm>
          <a:prstGeom prst="roundRect">
            <a:avLst>
              <a:gd name="adj" fmla="val 16667"/>
            </a:avLst>
          </a:prstGeom>
          <a:ln>
            <a:solidFill>
              <a:srgbClr val="99FF66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1124744"/>
            <a:ext cx="7848872" cy="623314"/>
          </a:xfrm>
        </p:spPr>
        <p:txBody>
          <a:bodyPr>
            <a:noAutofit/>
          </a:bodyPr>
          <a:lstStyle/>
          <a:p>
            <a:r>
              <a:rPr lang="ca-ES" sz="1800" dirty="0" smtClean="0">
                <a:solidFill>
                  <a:schemeClr val="tx1"/>
                </a:solidFill>
              </a:rPr>
              <a:t>Els/les alumnes van buscar en diferents mitjans l’obra de teatre que reunia les característiques necessàries per poder-la representar: número de personatges, argument i vocabulari adient a l’edat.</a:t>
            </a:r>
            <a:endParaRPr lang="ca-ES" sz="1800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480">
            <a:off x="5046012" y="3311082"/>
            <a:ext cx="3744416" cy="2808312"/>
          </a:xfrm>
          <a:prstGeom prst="roundRect">
            <a:avLst>
              <a:gd name="adj" fmla="val 23309"/>
            </a:avLst>
          </a:prstGeom>
          <a:ln>
            <a:solidFill>
              <a:srgbClr val="99FF66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0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5212080" cy="729387"/>
          </a:xfrm>
        </p:spPr>
        <p:txBody>
          <a:bodyPr/>
          <a:lstStyle/>
          <a:p>
            <a:r>
              <a:rPr lang="ca-ES" dirty="0" smtClean="0"/>
              <a:t>PERSONATGES I GUIÓ</a:t>
            </a:r>
            <a:endParaRPr lang="ca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55576" y="764704"/>
            <a:ext cx="7488832" cy="623314"/>
          </a:xfrm>
        </p:spPr>
        <p:txBody>
          <a:bodyPr>
            <a:noAutofit/>
          </a:bodyPr>
          <a:lstStyle/>
          <a:p>
            <a:r>
              <a:rPr lang="ca-ES" sz="1800" dirty="0" smtClean="0">
                <a:solidFill>
                  <a:schemeClr val="tx1"/>
                </a:solidFill>
              </a:rPr>
              <a:t>Com que era molt complicat trobar una obra de teatre amb tants personatges (27) , </a:t>
            </a:r>
            <a:r>
              <a:rPr lang="ca-ES" sz="1800" dirty="0">
                <a:solidFill>
                  <a:schemeClr val="tx1"/>
                </a:solidFill>
              </a:rPr>
              <a:t>v</a:t>
            </a:r>
            <a:r>
              <a:rPr lang="ca-ES" sz="1800" dirty="0" smtClean="0">
                <a:solidFill>
                  <a:schemeClr val="tx1"/>
                </a:solidFill>
              </a:rPr>
              <a:t>an haver d’afegir nous personatges i crear el diàleg d’aquests. </a:t>
            </a:r>
            <a:endParaRPr lang="ca-ES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821711" cy="47525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2904"/>
            <a:ext cx="3816424" cy="494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9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4001"/>
            <a:ext cx="5688632" cy="720080"/>
          </a:xfrm>
        </p:spPr>
        <p:txBody>
          <a:bodyPr/>
          <a:lstStyle/>
          <a:p>
            <a:r>
              <a:rPr lang="ca-ES" dirty="0" smtClean="0"/>
              <a:t>ESPAI ON FER LA REPRESENTACIÓ</a:t>
            </a:r>
            <a:endParaRPr lang="ca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44" y="3936210"/>
            <a:ext cx="3178272" cy="2383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7" y="899720"/>
            <a:ext cx="2980799" cy="2235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45" y="747126"/>
            <a:ext cx="3287799" cy="2465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7" y="3701752"/>
            <a:ext cx="3457575" cy="2000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8 CuadroTexto"/>
          <p:cNvSpPr txBox="1"/>
          <p:nvPr/>
        </p:nvSpPr>
        <p:spPr>
          <a:xfrm>
            <a:off x="307067" y="3212976"/>
            <a:ext cx="298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Cerca a Internet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64044" y="6349970"/>
            <a:ext cx="377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Visita al teatre de l’IES Puig Castellar</a:t>
            </a:r>
            <a:endParaRPr lang="ca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4152" y="3230109"/>
            <a:ext cx="429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Contacte amb teatres de Santa Coloma</a:t>
            </a:r>
            <a:endParaRPr lang="ca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7067" y="5888305"/>
            <a:ext cx="3457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Escriptura per parelles d’e-mails demanant si podien actuar en diversos espais de Santa Coloma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057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6336704" cy="585371"/>
          </a:xfrm>
        </p:spPr>
        <p:txBody>
          <a:bodyPr/>
          <a:lstStyle/>
          <a:p>
            <a:r>
              <a:rPr lang="ca-ES" dirty="0" smtClean="0"/>
              <a:t>VESTUARI , COMPLEMENTS I DECORATS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79512" y="3514267"/>
            <a:ext cx="428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Disseny del vestuari de cada personatge.</a:t>
            </a:r>
            <a:endParaRPr lang="ca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40612" y="3531135"/>
            <a:ext cx="388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Disseny del decorat de l’escenari</a:t>
            </a:r>
            <a:endParaRPr lang="ca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2" y="949015"/>
            <a:ext cx="3151632" cy="2365248"/>
          </a:xfr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86" y="908720"/>
            <a:ext cx="3145536" cy="23652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54000"/>
            <a:ext cx="3169920" cy="237134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86" y="4180969"/>
            <a:ext cx="3145536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5212080" cy="729387"/>
          </a:xfrm>
        </p:spPr>
        <p:txBody>
          <a:bodyPr/>
          <a:lstStyle/>
          <a:p>
            <a:r>
              <a:rPr lang="ca-ES" dirty="0" smtClean="0"/>
              <a:t>TEMPORITZACIÓ</a:t>
            </a:r>
            <a:endParaRPr lang="ca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55576" y="1124744"/>
            <a:ext cx="7632848" cy="623314"/>
          </a:xfrm>
        </p:spPr>
        <p:txBody>
          <a:bodyPr>
            <a:noAutofit/>
          </a:bodyPr>
          <a:lstStyle/>
          <a:p>
            <a:pPr algn="just"/>
            <a:r>
              <a:rPr lang="ca-ES" sz="1800" dirty="0" smtClean="0">
                <a:solidFill>
                  <a:schemeClr val="tx1"/>
                </a:solidFill>
              </a:rPr>
              <a:t>Els infants programaven mensual  i setmanalment les activitats que havien d’anar fent per poder representar l’obra de teatre: ho feien mitjançant un calendari.  Aquest calendari els va ajudar a autoregular els seus aprenentatges, i van haver d’anar modificant les tasques que havien estipulat prèviament. </a:t>
            </a:r>
            <a:endParaRPr lang="ca-ES" sz="1800" dirty="0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84" y="2636912"/>
            <a:ext cx="5474208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5212080" cy="585371"/>
          </a:xfrm>
        </p:spPr>
        <p:txBody>
          <a:bodyPr/>
          <a:lstStyle/>
          <a:p>
            <a:r>
              <a:rPr lang="ca-ES" dirty="0" smtClean="0"/>
              <a:t>DIARI DE TREBALL</a:t>
            </a:r>
            <a:endParaRPr lang="ca-ES" dirty="0"/>
          </a:p>
        </p:txBody>
      </p:sp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4128460" cy="309634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98072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/>
              <a:t>En acabar cada sessió del projecte un/a alumne/a anotava la tasca que havien realitzat en el diari de treball penjat a l’aula. Aquest diari els ha permès contrastar la planificació amb les feines realitzades per autoregular-se i prendre decisions.</a:t>
            </a:r>
            <a:endParaRPr lang="ca-ES" dirty="0"/>
          </a:p>
        </p:txBody>
      </p:sp>
      <p:pic>
        <p:nvPicPr>
          <p:cNvPr id="1026" name="Picture 2" descr="P:\FORMACIÓ\Xarxa de competències\Entrades Blog\Planificació\FOTOS BLOG\COM S'HA PLANIFICAT L'ALUMNAT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5" y="2636912"/>
            <a:ext cx="4046691" cy="30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164</TotalTime>
  <Words>215</Words>
  <Application>Microsoft Office PowerPoint</Application>
  <PresentationFormat>Presentación en pantalla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Ángulos</vt:lpstr>
      <vt:lpstr>CONTE CONTAT, AQUEST CONTE NO S’HA ACABAT</vt:lpstr>
      <vt:lpstr>TRIA DE L’OBRA</vt:lpstr>
      <vt:lpstr>PERSONATGES I GUIÓ</vt:lpstr>
      <vt:lpstr>ESPAI ON FER LA REPRESENTACIÓ</vt:lpstr>
      <vt:lpstr>VESTUARI , COMPLEMENTS I DECORATS</vt:lpstr>
      <vt:lpstr>TEMPORITZACIÓ</vt:lpstr>
      <vt:lpstr>DIARI DE TREBALL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</dc:creator>
  <cp:lastModifiedBy>prof</cp:lastModifiedBy>
  <cp:revision>17</cp:revision>
  <dcterms:created xsi:type="dcterms:W3CDTF">2018-05-07T14:56:43Z</dcterms:created>
  <dcterms:modified xsi:type="dcterms:W3CDTF">2018-05-14T13:12:42Z</dcterms:modified>
</cp:coreProperties>
</file>