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7" r:id="rId4"/>
    <p:sldId id="258" r:id="rId5"/>
    <p:sldId id="263" r:id="rId6"/>
    <p:sldId id="272" r:id="rId7"/>
    <p:sldId id="261" r:id="rId8"/>
    <p:sldId id="259" r:id="rId9"/>
    <p:sldId id="264" r:id="rId10"/>
    <p:sldId id="262" r:id="rId11"/>
    <p:sldId id="271" r:id="rId12"/>
    <p:sldId id="260" r:id="rId13"/>
    <p:sldId id="265" r:id="rId14"/>
    <p:sldId id="268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29720-D7BA-42D1-B5DB-0F96AE33035E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303EE-B4C0-4537-A85F-E8F7B84C9A6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303EE-B4C0-4537-A85F-E8F7B84C9A6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3DEE-F106-4129-BE08-37A4A3B7A468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63C8-1B2D-4FF0-9AB2-2E55DC74672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urchilld1 Algunos personajes históricos cuando eran niñ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143404" cy="6715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3 Rectángulo"/>
          <p:cNvSpPr/>
          <p:nvPr/>
        </p:nvSpPr>
        <p:spPr>
          <a:xfrm>
            <a:off x="4429124" y="1571612"/>
            <a:ext cx="450059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</a:t>
            </a:r>
            <a:r>
              <a:rPr lang="es-E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s-ES" sz="9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sóc</a:t>
            </a:r>
            <a:r>
              <a:rPr lang="es-E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????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lt;p&gt;El peluix &amp;lsquo;Don Osito Marquina&amp;rsquo; va pert&amp;agrave;nyer als germans Dal&amp;iacute;. Foto &amp;copy; Jordi Puig&lt;/p&g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071546"/>
            <a:ext cx="7000924" cy="472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t d'imatges de elefants dalí"/>
          <p:cNvPicPr/>
          <p:nvPr/>
        </p:nvPicPr>
        <p:blipFill>
          <a:blip r:embed="rId3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71480"/>
            <a:ext cx="32147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t d'imatges de ou"/>
          <p:cNvPicPr/>
          <p:nvPr/>
        </p:nvPicPr>
        <p:blipFill>
          <a:blip r:embed="rId3">
            <a:clrChange>
              <a:clrFrom>
                <a:srgbClr val="D3DAED"/>
              </a:clrFrom>
              <a:clrTo>
                <a:srgbClr val="D3DAED">
                  <a:alpha val="0"/>
                </a:srgbClr>
              </a:clrTo>
            </a:clrChange>
            <a:lum bright="3000" contrast="29000"/>
          </a:blip>
          <a:srcRect/>
          <a:stretch>
            <a:fillRect/>
          </a:stretch>
        </p:blipFill>
        <p:spPr bwMode="auto">
          <a:xfrm>
            <a:off x="2643174" y="1214422"/>
            <a:ext cx="3810016" cy="374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t d'imatges de pa dalí"/>
          <p:cNvPicPr/>
          <p:nvPr/>
        </p:nvPicPr>
        <p:blipFill>
          <a:blip r:embed="rId3" cstate="print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071546"/>
            <a:ext cx="415608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t d'imatges de bigoti dalí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214422"/>
            <a:ext cx="53578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Resultat d'imatges de bacon d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0" name="AutoShape 4" descr="https://arthouse-online.nl/1137-tm_home_default/salvador-dali-autorretrato-blando-con-bacon-frito-miniatura-de-ceramica-figu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2" name="AutoShape 6" descr="Resultat d'imatges de bacon d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4" name="AutoShape 8" descr="Resultat d'imatges de bacon d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6" name="Picture 10" descr="Resultat d'imatges de bacon dal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642918"/>
            <a:ext cx="6067425" cy="5714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ltat d'imatges de figueres 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6286500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ltat d'imatges de bacon dal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8604"/>
            <a:ext cx="8759607" cy="585791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28596" y="4929198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11-05-1904</a:t>
            </a:r>
          </a:p>
          <a:p>
            <a:r>
              <a:rPr lang="ca-ES" sz="2800" b="1" dirty="0"/>
              <a:t>23-01-1989</a:t>
            </a:r>
            <a:endParaRPr lang="es-E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&lt;p&gt;Salvador Dal&amp;iacute; en una foto familiar disfressat de rica pagesa catalana.&lt;/p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858048" cy="4114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t d'imatges de barretin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642918"/>
            <a:ext cx="4929222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asador-pequeño-lazo--negro-foto-14964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Resultat d'imatges de chupa ch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2" name="AutoShape 4" descr="Resultat d'imatges de chupa ch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4" name="Picture 6" descr="Resultat d'imatges de chupa chup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357298"/>
            <a:ext cx="7289426" cy="4362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642918"/>
            <a:ext cx="5072098" cy="5072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t d'imatges de mosca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928670"/>
            <a:ext cx="6143625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Resultat d'imatges de hormiga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857232"/>
            <a:ext cx="6156097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t d'imatges de cadaqu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857232"/>
            <a:ext cx="619125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</Words>
  <Application>Microsoft Office PowerPoint</Application>
  <PresentationFormat>Presentació en pantalla (4:3)</PresentationFormat>
  <Paragraphs>5</Paragraphs>
  <Slides>17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Asus</cp:lastModifiedBy>
  <cp:revision>8</cp:revision>
  <dcterms:created xsi:type="dcterms:W3CDTF">2016-11-04T09:12:21Z</dcterms:created>
  <dcterms:modified xsi:type="dcterms:W3CDTF">2017-05-18T16:18:58Z</dcterms:modified>
</cp:coreProperties>
</file>