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-855" t="8191" r="2419" b="6894"/>
          <a:stretch/>
        </p:blipFill>
        <p:spPr>
          <a:xfrm>
            <a:off x="-190499" y="0"/>
            <a:ext cx="123825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9600" dirty="0" smtClean="0"/>
              <a:t>Illa de pasqua</a:t>
            </a:r>
            <a:endParaRPr lang="ca-ES" sz="9600" dirty="0"/>
          </a:p>
        </p:txBody>
      </p:sp>
    </p:spTree>
    <p:extLst>
      <p:ext uri="{BB962C8B-B14F-4D97-AF65-F5344CB8AC3E}">
        <p14:creationId xmlns:p14="http://schemas.microsoft.com/office/powerpoint/2010/main" val="411487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4213" y="0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/>
              <a:t>situació</a:t>
            </a:r>
            <a:endParaRPr lang="ca-ES" sz="9600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838" y="2044700"/>
            <a:ext cx="74619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6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69912" y="2582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/>
              <a:t>Idioma i monedes</a:t>
            </a:r>
            <a:endParaRPr lang="ca-ES" sz="9600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811" y="1945620"/>
            <a:ext cx="5730601" cy="3739218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279400" y="2832100"/>
            <a:ext cx="466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La moneda s’anomena </a:t>
            </a:r>
            <a:r>
              <a:rPr lang="ca-ES" sz="3200" dirty="0" err="1" smtClean="0"/>
              <a:t>pessos</a:t>
            </a:r>
            <a:r>
              <a:rPr lang="ca-ES" sz="3200" dirty="0" smtClean="0"/>
              <a:t>.</a:t>
            </a:r>
          </a:p>
          <a:p>
            <a:r>
              <a:rPr lang="ca-ES" sz="3200" dirty="0" smtClean="0"/>
              <a:t>L’idioma principal es </a:t>
            </a:r>
            <a:r>
              <a:rPr lang="ca-ES" sz="3200" dirty="0" err="1" smtClean="0"/>
              <a:t>l’Español</a:t>
            </a:r>
            <a:r>
              <a:rPr lang="ca-ES" sz="3200" dirty="0" smtClean="0"/>
              <a:t> i el  </a:t>
            </a:r>
            <a:r>
              <a:rPr lang="ca-ES" sz="3200" dirty="0" err="1" smtClean="0"/>
              <a:t>Rapanui</a:t>
            </a:r>
            <a:r>
              <a:rPr lang="ca-ES" sz="3200" dirty="0" smtClean="0"/>
              <a:t>.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54920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2812" y="0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/>
              <a:t>població</a:t>
            </a:r>
            <a:endParaRPr lang="ca-ES" sz="9600" dirty="0"/>
          </a:p>
        </p:txBody>
      </p:sp>
      <p:sp>
        <p:nvSpPr>
          <p:cNvPr id="17" name="Contenidor de contingut 16"/>
          <p:cNvSpPr>
            <a:spLocks noGrp="1"/>
          </p:cNvSpPr>
          <p:nvPr>
            <p:ph idx="1"/>
          </p:nvPr>
        </p:nvSpPr>
        <p:spPr>
          <a:xfrm>
            <a:off x="620712" y="1507067"/>
            <a:ext cx="8534400" cy="3615267"/>
          </a:xfrm>
        </p:spPr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tx1"/>
                </a:solidFill>
              </a:rPr>
              <a:t>Al segle 17 hi havien 10.000 i 15.000.</a:t>
            </a:r>
          </a:p>
          <a:p>
            <a:r>
              <a:rPr lang="ca-ES" sz="3600" dirty="0" smtClean="0">
                <a:solidFill>
                  <a:schemeClr val="tx1"/>
                </a:solidFill>
              </a:rPr>
              <a:t>Just arribada dels europeus 2.000 i 3.000.</a:t>
            </a:r>
          </a:p>
          <a:p>
            <a:r>
              <a:rPr lang="ca-ES" sz="3600" dirty="0" smtClean="0">
                <a:solidFill>
                  <a:schemeClr val="tx1"/>
                </a:solidFill>
              </a:rPr>
              <a:t>Al segle 14 va reduir a uns 111 habitants.</a:t>
            </a:r>
            <a:endParaRPr lang="ca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27112" y="127000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/>
              <a:t>Flora </a:t>
            </a:r>
            <a:endParaRPr lang="ca-ES" sz="9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33412" y="182880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ca-ES" sz="3200" dirty="0">
                <a:solidFill>
                  <a:schemeClr val="tx1"/>
                </a:solidFill>
              </a:rPr>
              <a:t>Per a causa de la </a:t>
            </a:r>
            <a:r>
              <a:rPr lang="ca-ES" sz="3200" dirty="0" err="1" smtClean="0">
                <a:solidFill>
                  <a:schemeClr val="tx1"/>
                </a:solidFill>
              </a:rPr>
              <a:t>consturció</a:t>
            </a:r>
            <a:r>
              <a:rPr lang="ca-ES" sz="3200" dirty="0" smtClean="0">
                <a:solidFill>
                  <a:schemeClr val="tx1"/>
                </a:solidFill>
              </a:rPr>
              <a:t> </a:t>
            </a:r>
            <a:r>
              <a:rPr lang="ca-ES" sz="3200" dirty="0">
                <a:solidFill>
                  <a:schemeClr val="tx1"/>
                </a:solidFill>
              </a:rPr>
              <a:t>j</a:t>
            </a:r>
            <a:r>
              <a:rPr lang="ca-ES" sz="3200" dirty="0" smtClean="0">
                <a:solidFill>
                  <a:schemeClr val="tx1"/>
                </a:solidFill>
              </a:rPr>
              <a:t>a no hi ha tanta flora però </a:t>
            </a:r>
            <a:r>
              <a:rPr lang="ca-ES" sz="3200" dirty="0" err="1" smtClean="0">
                <a:solidFill>
                  <a:schemeClr val="tx1"/>
                </a:solidFill>
              </a:rPr>
              <a:t>habans</a:t>
            </a:r>
            <a:r>
              <a:rPr lang="ca-ES" sz="3200" dirty="0" smtClean="0">
                <a:solidFill>
                  <a:schemeClr val="tx1"/>
                </a:solidFill>
              </a:rPr>
              <a:t> uns dels arbres que hi havia era el </a:t>
            </a:r>
            <a:r>
              <a:rPr lang="ca-ES" sz="3200" dirty="0" err="1" smtClean="0">
                <a:solidFill>
                  <a:schemeClr val="tx1"/>
                </a:solidFill>
              </a:rPr>
              <a:t>toromiro</a:t>
            </a:r>
            <a:r>
              <a:rPr lang="ca-E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45" y="3636433"/>
            <a:ext cx="4144984" cy="31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26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63" y="2019300"/>
            <a:ext cx="5575437" cy="3793443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4212" y="2455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err="1" smtClean="0"/>
              <a:t>mohais</a:t>
            </a:r>
            <a:endParaRPr lang="ca-ES" sz="9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4212" y="2019300"/>
            <a:ext cx="8534400" cy="3615267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tx1"/>
                </a:solidFill>
              </a:rPr>
              <a:t>És creu que els </a:t>
            </a:r>
            <a:r>
              <a:rPr lang="ca-ES" sz="3200" dirty="0" err="1" smtClean="0">
                <a:solidFill>
                  <a:schemeClr val="tx1"/>
                </a:solidFill>
              </a:rPr>
              <a:t>mohais</a:t>
            </a:r>
            <a:r>
              <a:rPr lang="ca-ES" sz="3200" dirty="0" smtClean="0">
                <a:solidFill>
                  <a:schemeClr val="tx1"/>
                </a:solidFill>
              </a:rPr>
              <a:t> són </a:t>
            </a:r>
            <a:r>
              <a:rPr lang="ca-ES" sz="3200" dirty="0" err="1" smtClean="0">
                <a:solidFill>
                  <a:schemeClr val="tx1"/>
                </a:solidFill>
              </a:rPr>
              <a:t>avantpasats</a:t>
            </a:r>
            <a:r>
              <a:rPr lang="ca-ES" sz="3200" dirty="0" smtClean="0">
                <a:solidFill>
                  <a:schemeClr val="tx1"/>
                </a:solidFill>
              </a:rPr>
              <a:t> difunts.</a:t>
            </a:r>
            <a:endParaRPr lang="ca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5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inaisladepascua.com/wp-content/uploads/2013/08/1154356496_c7bd779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43" y="1911348"/>
            <a:ext cx="4324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61206" y="404281"/>
            <a:ext cx="8534400" cy="1507067"/>
          </a:xfrm>
        </p:spPr>
        <p:txBody>
          <a:bodyPr>
            <a:noAutofit/>
          </a:bodyPr>
          <a:lstStyle/>
          <a:p>
            <a:r>
              <a:rPr lang="ca-ES" sz="9600" dirty="0" smtClean="0"/>
              <a:t>Tipus de tatuatges</a:t>
            </a:r>
            <a:endParaRPr lang="ca-ES" sz="9600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508000" y="1157815"/>
            <a:ext cx="9040812" cy="2713567"/>
          </a:xfrm>
        </p:spPr>
        <p:txBody>
          <a:bodyPr>
            <a:normAutofit/>
          </a:bodyPr>
          <a:lstStyle/>
          <a:p>
            <a:endParaRPr lang="ca-ES" dirty="0"/>
          </a:p>
          <a:p>
            <a:endParaRPr lang="ca-ES" dirty="0"/>
          </a:p>
          <a:p>
            <a:r>
              <a:rPr lang="ca-ES" sz="3200" dirty="0">
                <a:solidFill>
                  <a:schemeClr val="tx1"/>
                </a:solidFill>
              </a:rPr>
              <a:t>Feien dos </a:t>
            </a:r>
            <a:r>
              <a:rPr lang="ca-ES" sz="3200" dirty="0" smtClean="0">
                <a:solidFill>
                  <a:schemeClr val="tx1"/>
                </a:solidFill>
              </a:rPr>
              <a:t>tatuatges </a:t>
            </a:r>
            <a:r>
              <a:rPr lang="ca-ES" sz="3200" dirty="0">
                <a:solidFill>
                  <a:schemeClr val="tx1"/>
                </a:solidFill>
              </a:rPr>
              <a:t>el permanent (</a:t>
            </a:r>
            <a:r>
              <a:rPr lang="ca-ES" sz="3200" dirty="0" err="1">
                <a:solidFill>
                  <a:schemeClr val="tx1"/>
                </a:solidFill>
              </a:rPr>
              <a:t>Tatau</a:t>
            </a:r>
            <a:r>
              <a:rPr lang="ca-ES" sz="3200" dirty="0">
                <a:solidFill>
                  <a:schemeClr val="tx1"/>
                </a:solidFill>
              </a:rPr>
              <a:t>) i el temporal (</a:t>
            </a:r>
            <a:r>
              <a:rPr lang="ca-ES" sz="3200" dirty="0" err="1">
                <a:solidFill>
                  <a:schemeClr val="tx1"/>
                </a:solidFill>
              </a:rPr>
              <a:t>Takona</a:t>
            </a:r>
            <a:r>
              <a:rPr lang="ca-ES" sz="3200" dirty="0">
                <a:solidFill>
                  <a:schemeClr val="tx1"/>
                </a:solidFill>
              </a:rPr>
              <a:t>) fet de herbes naturals.</a:t>
            </a:r>
          </a:p>
        </p:txBody>
      </p:sp>
    </p:spTree>
    <p:extLst>
      <p:ext uri="{BB962C8B-B14F-4D97-AF65-F5344CB8AC3E}">
        <p14:creationId xmlns:p14="http://schemas.microsoft.com/office/powerpoint/2010/main" val="3770808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4212" y="1312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/>
              <a:t>Altres </a:t>
            </a:r>
            <a:endParaRPr lang="ca-ES" sz="9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11212" y="2082800"/>
            <a:ext cx="8534400" cy="3615267"/>
          </a:xfrm>
        </p:spPr>
        <p:txBody>
          <a:bodyPr>
            <a:normAutofit/>
          </a:bodyPr>
          <a:lstStyle/>
          <a:p>
            <a:r>
              <a:rPr lang="ca-ES" sz="3200" dirty="0" smtClean="0"/>
              <a:t>Sabies que quan acabaven un </a:t>
            </a:r>
            <a:r>
              <a:rPr lang="ca-ES" sz="3200" dirty="0" err="1" smtClean="0"/>
              <a:t>mohai</a:t>
            </a:r>
            <a:r>
              <a:rPr lang="ca-ES" sz="3200" dirty="0" smtClean="0"/>
              <a:t> el </a:t>
            </a:r>
            <a:r>
              <a:rPr lang="ca-ES" sz="3200" dirty="0" err="1" smtClean="0"/>
              <a:t>tiraben</a:t>
            </a:r>
            <a:r>
              <a:rPr lang="ca-ES" sz="3200" dirty="0" smtClean="0"/>
              <a:t> dalt </a:t>
            </a:r>
            <a:r>
              <a:rPr lang="ca-ES" sz="3200" dirty="0" err="1" smtClean="0"/>
              <a:t>abaix</a:t>
            </a:r>
            <a:r>
              <a:rPr lang="ca-ES" sz="3200" dirty="0" smtClean="0"/>
              <a:t> d’una baixada i on queia es quedava.</a:t>
            </a:r>
          </a:p>
          <a:p>
            <a:r>
              <a:rPr lang="ca-ES" sz="3200" dirty="0" smtClean="0"/>
              <a:t>Sabies que tenien més de 8 deus diferents?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312560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133</Words>
  <Application>Microsoft Office PowerPoint</Application>
  <PresentationFormat>Pantalla panoràmica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Sector</vt:lpstr>
      <vt:lpstr>Illa de pasqua</vt:lpstr>
      <vt:lpstr>situació</vt:lpstr>
      <vt:lpstr>Idioma i monedes</vt:lpstr>
      <vt:lpstr>població</vt:lpstr>
      <vt:lpstr>Flora </vt:lpstr>
      <vt:lpstr>mohais</vt:lpstr>
      <vt:lpstr>Tipus de tatuatges</vt:lpstr>
      <vt:lpstr>Altres </vt:lpstr>
    </vt:vector>
  </TitlesOfParts>
  <Company>CRP 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ALUMNES</dc:creator>
  <cp:lastModifiedBy>ALUMNES</cp:lastModifiedBy>
  <cp:revision>10</cp:revision>
  <dcterms:created xsi:type="dcterms:W3CDTF">2017-02-09T11:41:19Z</dcterms:created>
  <dcterms:modified xsi:type="dcterms:W3CDTF">2017-02-09T12:31:18Z</dcterms:modified>
</cp:coreProperties>
</file>