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JGwWNGJdvx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22365" y="5280847"/>
            <a:ext cx="3059636" cy="434974"/>
          </a:xfrm>
        </p:spPr>
        <p:txBody>
          <a:bodyPr/>
          <a:lstStyle/>
          <a:p>
            <a:r>
              <a:rPr lang="ca-ES" b="1" i="1" dirty="0"/>
              <a:t>FET PER: MARTA I XENIA</a:t>
            </a: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292358" y="1064834"/>
            <a:ext cx="12600682" cy="2971051"/>
          </a:xfrm>
        </p:spPr>
        <p:txBody>
          <a:bodyPr/>
          <a:lstStyle/>
          <a:p>
            <a:r>
              <a:rPr lang="ca-ES" dirty="0"/>
              <a:t>INVESTIGUEM LA PELL DELS HUMANS</a:t>
            </a:r>
          </a:p>
        </p:txBody>
      </p:sp>
    </p:spTree>
    <p:extLst>
      <p:ext uri="{BB962C8B-B14F-4D97-AF65-F5344CB8AC3E}">
        <p14:creationId xmlns:p14="http://schemas.microsoft.com/office/powerpoint/2010/main" val="517457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609" y="0"/>
            <a:ext cx="12318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EMOJI HANGOU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46" y="277630"/>
            <a:ext cx="6991644" cy="65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382000" cy="970450"/>
          </a:xfrm>
        </p:spPr>
        <p:txBody>
          <a:bodyPr/>
          <a:lstStyle/>
          <a:p>
            <a:r>
              <a:rPr lang="ca-ES" dirty="0"/>
              <a:t>PER QUÈ LA GENT TÉ DIFERENT COLOR DE PELL?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3990" y="2208626"/>
            <a:ext cx="3944645" cy="4143205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43" y="2208626"/>
            <a:ext cx="3193365" cy="42561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2208626"/>
            <a:ext cx="3376246" cy="43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0" y="267287"/>
            <a:ext cx="11634713" cy="63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ELS PRIMERS HUMANS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5294" y="2070112"/>
            <a:ext cx="3061409" cy="460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0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222974" cy="970450"/>
          </a:xfrm>
        </p:spPr>
        <p:txBody>
          <a:bodyPr/>
          <a:lstStyle/>
          <a:p>
            <a:r>
              <a:rPr lang="ca-ES" dirty="0"/>
              <a:t>ON PODEM TROBAR GENT DE PELL BLANCA? 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RUSSIA</a:t>
            </a:r>
          </a:p>
          <a:p>
            <a:r>
              <a:rPr lang="ca-ES" dirty="0"/>
              <a:t>SUÈCIA </a:t>
            </a:r>
          </a:p>
          <a:p>
            <a:r>
              <a:rPr lang="ca-ES" dirty="0"/>
              <a:t>DINAMARCA</a:t>
            </a:r>
          </a:p>
          <a:p>
            <a:r>
              <a:rPr lang="ca-ES" dirty="0" smtClean="0"/>
              <a:t>FINLANDIA</a:t>
            </a:r>
          </a:p>
          <a:p>
            <a:r>
              <a:rPr lang="ca-ES" dirty="0" smtClean="0"/>
              <a:t>NORUEGA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782" y="2222287"/>
            <a:ext cx="3535839" cy="45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189742" cy="970450"/>
          </a:xfrm>
        </p:spPr>
        <p:txBody>
          <a:bodyPr/>
          <a:lstStyle/>
          <a:p>
            <a:r>
              <a:rPr lang="ca-ES" dirty="0"/>
              <a:t>ON PODEM TROBAR GENT DE PELL FOSCA?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INDIA</a:t>
            </a:r>
          </a:p>
          <a:p>
            <a:r>
              <a:rPr lang="ca-ES" dirty="0"/>
              <a:t>TUNÍSIA</a:t>
            </a:r>
          </a:p>
          <a:p>
            <a:r>
              <a:rPr lang="ca-ES" dirty="0"/>
              <a:t>MARROC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621" y="2222287"/>
            <a:ext cx="4762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16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999" y="447188"/>
            <a:ext cx="11049066" cy="970450"/>
          </a:xfrm>
        </p:spPr>
        <p:txBody>
          <a:bodyPr/>
          <a:lstStyle/>
          <a:p>
            <a:r>
              <a:rPr lang="ca-ES" dirty="0"/>
              <a:t>ON PODEM TROBAR GENT DE PELL NEGRA?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KENYA</a:t>
            </a:r>
          </a:p>
          <a:p>
            <a:r>
              <a:rPr lang="ca-ES" dirty="0"/>
              <a:t>ETIOPIA</a:t>
            </a:r>
          </a:p>
          <a:p>
            <a:r>
              <a:rPr lang="ca-ES" dirty="0"/>
              <a:t>CAMERUN</a:t>
            </a:r>
          </a:p>
          <a:p>
            <a:r>
              <a:rPr lang="ca-ES" dirty="0"/>
              <a:t>GÀMBIA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781" y="2222287"/>
            <a:ext cx="3383991" cy="45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85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FOTOTIPUS </a:t>
            </a:r>
            <a:endParaRPr lang="ca-ES" dirty="0"/>
          </a:p>
        </p:txBody>
      </p:sp>
      <p:pic>
        <p:nvPicPr>
          <p:cNvPr id="1026" name="Picture 2" descr="Resultat d'imatges de fototipus p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97" y="2256503"/>
            <a:ext cx="6273204" cy="40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6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CURIOSITATS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373" y="2222695"/>
            <a:ext cx="8301756" cy="4465293"/>
          </a:xfrm>
        </p:spPr>
      </p:pic>
    </p:spTree>
    <p:extLst>
      <p:ext uri="{BB962C8B-B14F-4D97-AF65-F5344CB8AC3E}">
        <p14:creationId xmlns:p14="http://schemas.microsoft.com/office/powerpoint/2010/main" val="2560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62</TotalTime>
  <Words>63</Words>
  <Application>Microsoft Office PowerPoint</Application>
  <PresentationFormat>Pantalla panoràmica</PresentationFormat>
  <Paragraphs>21</Paragraphs>
  <Slides>11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2</vt:lpstr>
      <vt:lpstr>Citable</vt:lpstr>
      <vt:lpstr>INVESTIGUEM LA PELL DELS HUMANS</vt:lpstr>
      <vt:lpstr>PER QUÈ LA GENT TÉ DIFERENT COLOR DE PELL?</vt:lpstr>
      <vt:lpstr>Presentació del PowerPoint</vt:lpstr>
      <vt:lpstr>ELS PRIMERS HUMANS</vt:lpstr>
      <vt:lpstr>ON PODEM TROBAR GENT DE PELL BLANCA? </vt:lpstr>
      <vt:lpstr>ON PODEM TROBAR GENT DE PELL FOSCA?</vt:lpstr>
      <vt:lpstr>ON PODEM TROBAR GENT DE PELL NEGRA?</vt:lpstr>
      <vt:lpstr>ELS FOTOTIPUS </vt:lpstr>
      <vt:lpstr>CURIOSITATS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INVESTIGEM LA PELL DELS HUMANS</dc:title>
  <dc:creator>carmeguix.mmgir@outlook.com</dc:creator>
  <cp:lastModifiedBy>ALUMNES</cp:lastModifiedBy>
  <cp:revision>13</cp:revision>
  <dcterms:created xsi:type="dcterms:W3CDTF">2017-04-19T17:13:08Z</dcterms:created>
  <dcterms:modified xsi:type="dcterms:W3CDTF">2017-04-25T11:47:31Z</dcterms:modified>
</cp:coreProperties>
</file>