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35C0-BC1F-42A1-A26A-50EFBC1A527F}" type="datetimeFigureOut">
              <a:rPr lang="ca-ES" smtClean="0"/>
              <a:t>29/02/2012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12E9-043D-4DC8-AC61-DD98CA2AD8E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35C0-BC1F-42A1-A26A-50EFBC1A527F}" type="datetimeFigureOut">
              <a:rPr lang="ca-ES" smtClean="0"/>
              <a:t>29/02/2012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12E9-043D-4DC8-AC61-DD98CA2AD8E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35C0-BC1F-42A1-A26A-50EFBC1A527F}" type="datetimeFigureOut">
              <a:rPr lang="ca-ES" smtClean="0"/>
              <a:t>29/02/2012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12E9-043D-4DC8-AC61-DD98CA2AD8E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35C0-BC1F-42A1-A26A-50EFBC1A527F}" type="datetimeFigureOut">
              <a:rPr lang="ca-ES" smtClean="0"/>
              <a:t>29/02/2012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12E9-043D-4DC8-AC61-DD98CA2AD8E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35C0-BC1F-42A1-A26A-50EFBC1A527F}" type="datetimeFigureOut">
              <a:rPr lang="ca-ES" smtClean="0"/>
              <a:t>29/02/2012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12E9-043D-4DC8-AC61-DD98CA2AD8E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35C0-BC1F-42A1-A26A-50EFBC1A527F}" type="datetimeFigureOut">
              <a:rPr lang="ca-ES" smtClean="0"/>
              <a:t>29/02/2012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12E9-043D-4DC8-AC61-DD98CA2AD8E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35C0-BC1F-42A1-A26A-50EFBC1A527F}" type="datetimeFigureOut">
              <a:rPr lang="ca-ES" smtClean="0"/>
              <a:t>29/02/2012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12E9-043D-4DC8-AC61-DD98CA2AD8E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35C0-BC1F-42A1-A26A-50EFBC1A527F}" type="datetimeFigureOut">
              <a:rPr lang="ca-ES" smtClean="0"/>
              <a:t>29/02/2012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12E9-043D-4DC8-AC61-DD98CA2AD8E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35C0-BC1F-42A1-A26A-50EFBC1A527F}" type="datetimeFigureOut">
              <a:rPr lang="ca-ES" smtClean="0"/>
              <a:t>29/02/2012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12E9-043D-4DC8-AC61-DD98CA2AD8E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35C0-BC1F-42A1-A26A-50EFBC1A527F}" type="datetimeFigureOut">
              <a:rPr lang="ca-ES" smtClean="0"/>
              <a:t>29/02/2012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12E9-043D-4DC8-AC61-DD98CA2AD8E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35C0-BC1F-42A1-A26A-50EFBC1A527F}" type="datetimeFigureOut">
              <a:rPr lang="ca-ES" smtClean="0"/>
              <a:t>29/02/2012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12E9-043D-4DC8-AC61-DD98CA2AD8E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D35C0-BC1F-42A1-A26A-50EFBC1A527F}" type="datetimeFigureOut">
              <a:rPr lang="ca-ES" smtClean="0"/>
              <a:t>29/02/2012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512E9-043D-4DC8-AC61-DD98CA2AD8EB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6" name="Picture 2" descr="E:\blog\power point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42" name="Picture 2" descr="E:\blog\power point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1266" name="Picture 2" descr="E:\blog\power point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2290" name="Picture 2" descr="E:\blog\power point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3314" name="Picture 2" descr="E:\blog\power point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4338" name="Picture 2" descr="E:\blog\power point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5362" name="Picture 2" descr="E:\blog\power point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6386" name="Picture 2" descr="E:\blog\power point\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7410" name="Picture 2" descr="E:\blog\power point\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8434" name="Picture 2" descr="E:\blog\power point\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9458" name="Picture 2" descr="E:\blog\power point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050" name="Picture 2" descr="E:\blog\power point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0482" name="Picture 2" descr="E:\blog\power point\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1506" name="Picture 2" descr="E:\blog\power point\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2530" name="Picture 2" descr="E:\blog\power point\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3554" name="Picture 2" descr="E:\blog\power point\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4578" name="Picture 2" descr="E:\blog\power point\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074" name="Picture 2" descr="E:\blog\power point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098" name="Picture 2" descr="E:\blog\power point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122" name="Picture 2" descr="E:\blog\power point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6146" name="Picture 2" descr="E:\blog\power point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7170" name="Picture 2" descr="E:\blog\power point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8194" name="Picture 2" descr="E:\blog\power point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9218" name="Picture 2" descr="E:\blog\power point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Presentación en pantalla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Alina</dc:creator>
  <cp:lastModifiedBy>Alina</cp:lastModifiedBy>
  <cp:revision>6</cp:revision>
  <dcterms:created xsi:type="dcterms:W3CDTF">2012-02-29T19:09:44Z</dcterms:created>
  <dcterms:modified xsi:type="dcterms:W3CDTF">2012-02-29T20:02:15Z</dcterms:modified>
</cp:coreProperties>
</file>