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sldIdLst>
    <p:sldId id="256" r:id="rId5"/>
    <p:sldId id="259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86114B-0F92-F126-EF0C-8D947FE71DEA}" v="450" dt="2020-10-16T08:00:55.064"/>
    <p1510:client id="{50635A0D-D164-098C-B086-A92636F88668}" v="768" dt="2020-10-16T09:40:56.785"/>
    <p1510:client id="{FF7BBEBD-86F6-D61A-66A0-ACE49044B0A9}" v="309" dt="2020-10-15T17:17:56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2268" y="-1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 Casarramona Pérez" userId="S::francesc.casarramona@salesianas.org::27f21438-3cb3-4e24-8f08-bce9e9255c74" providerId="AD" clId="Web-{50635A0D-D164-098C-B086-A92636F88668}"/>
    <pc:docChg chg="addSld modSld">
      <pc:chgData name="Francesc Casarramona Pérez" userId="S::francesc.casarramona@salesianas.org::27f21438-3cb3-4e24-8f08-bce9e9255c74" providerId="AD" clId="Web-{50635A0D-D164-098C-B086-A92636F88668}" dt="2020-10-16T09:40:56.785" v="762" actId="20577"/>
      <pc:docMkLst>
        <pc:docMk/>
      </pc:docMkLst>
      <pc:sldChg chg="modSp">
        <pc:chgData name="Francesc Casarramona Pérez" userId="S::francesc.casarramona@salesianas.org::27f21438-3cb3-4e24-8f08-bce9e9255c74" providerId="AD" clId="Web-{50635A0D-D164-098C-B086-A92636F88668}" dt="2020-10-16T09:38:28.486" v="696" actId="20577"/>
        <pc:sldMkLst>
          <pc:docMk/>
          <pc:sldMk cId="2654052671" sldId="261"/>
        </pc:sldMkLst>
        <pc:spChg chg="mod">
          <ac:chgData name="Francesc Casarramona Pérez" userId="S::francesc.casarramona@salesianas.org::27f21438-3cb3-4e24-8f08-bce9e9255c74" providerId="AD" clId="Web-{50635A0D-D164-098C-B086-A92636F88668}" dt="2020-10-16T09:16:18.296" v="136" actId="20577"/>
          <ac:spMkLst>
            <pc:docMk/>
            <pc:sldMk cId="2654052671" sldId="261"/>
            <ac:spMk id="2" creationId="{DABBCF28-98E6-41DD-ADB6-610C9220319A}"/>
          </ac:spMkLst>
        </pc:spChg>
        <pc:spChg chg="mod">
          <ac:chgData name="Francesc Casarramona Pérez" userId="S::francesc.casarramona@salesianas.org::27f21438-3cb3-4e24-8f08-bce9e9255c74" providerId="AD" clId="Web-{50635A0D-D164-098C-B086-A92636F88668}" dt="2020-10-16T09:38:28.486" v="696" actId="20577"/>
          <ac:spMkLst>
            <pc:docMk/>
            <pc:sldMk cId="2654052671" sldId="261"/>
            <ac:spMk id="3" creationId="{CD8DE184-E966-4B4C-B0D2-4B172B7EFEDD}"/>
          </ac:spMkLst>
        </pc:spChg>
      </pc:sldChg>
      <pc:sldChg chg="addSp modSp new mod setBg">
        <pc:chgData name="Francesc Casarramona Pérez" userId="S::francesc.casarramona@salesianas.org::27f21438-3cb3-4e24-8f08-bce9e9255c74" providerId="AD" clId="Web-{50635A0D-D164-098C-B086-A92636F88668}" dt="2020-10-16T09:15:55.577" v="116" actId="20577"/>
        <pc:sldMkLst>
          <pc:docMk/>
          <pc:sldMk cId="1867421671" sldId="262"/>
        </pc:sldMkLst>
        <pc:spChg chg="mod">
          <ac:chgData name="Francesc Casarramona Pérez" userId="S::francesc.casarramona@salesianas.org::27f21438-3cb3-4e24-8f08-bce9e9255c74" providerId="AD" clId="Web-{50635A0D-D164-098C-B086-A92636F88668}" dt="2020-10-16T09:14:37.966" v="103"/>
          <ac:spMkLst>
            <pc:docMk/>
            <pc:sldMk cId="1867421671" sldId="262"/>
            <ac:spMk id="2" creationId="{48C0BB33-5FA0-4922-84C3-7C91D4BBBBE8}"/>
          </ac:spMkLst>
        </pc:spChg>
        <pc:spChg chg="mod">
          <ac:chgData name="Francesc Casarramona Pérez" userId="S::francesc.casarramona@salesianas.org::27f21438-3cb3-4e24-8f08-bce9e9255c74" providerId="AD" clId="Web-{50635A0D-D164-098C-B086-A92636F88668}" dt="2020-10-16T09:15:55.577" v="116" actId="20577"/>
          <ac:spMkLst>
            <pc:docMk/>
            <pc:sldMk cId="1867421671" sldId="262"/>
            <ac:spMk id="3" creationId="{F6AA68E1-0D69-4A5D-A1E4-E50630CD6E69}"/>
          </ac:spMkLst>
        </pc:spChg>
        <pc:spChg chg="add">
          <ac:chgData name="Francesc Casarramona Pérez" userId="S::francesc.casarramona@salesianas.org::27f21438-3cb3-4e24-8f08-bce9e9255c74" providerId="AD" clId="Web-{50635A0D-D164-098C-B086-A92636F88668}" dt="2020-10-16T09:14:37.966" v="103"/>
          <ac:spMkLst>
            <pc:docMk/>
            <pc:sldMk cId="1867421671" sldId="262"/>
            <ac:spMk id="9" creationId="{0BABF38A-8A0D-492E-BD20-6CF4D46B50BD}"/>
          </ac:spMkLst>
        </pc:spChg>
        <pc:spChg chg="add">
          <ac:chgData name="Francesc Casarramona Pérez" userId="S::francesc.casarramona@salesianas.org::27f21438-3cb3-4e24-8f08-bce9e9255c74" providerId="AD" clId="Web-{50635A0D-D164-098C-B086-A92636F88668}" dt="2020-10-16T09:14:37.966" v="103"/>
          <ac:spMkLst>
            <pc:docMk/>
            <pc:sldMk cId="1867421671" sldId="262"/>
            <ac:spMk id="13" creationId="{297F7562-DBE2-4729-835D-1486BBB4373A}"/>
          </ac:spMkLst>
        </pc:spChg>
        <pc:spChg chg="add">
          <ac:chgData name="Francesc Casarramona Pérez" userId="S::francesc.casarramona@salesianas.org::27f21438-3cb3-4e24-8f08-bce9e9255c74" providerId="AD" clId="Web-{50635A0D-D164-098C-B086-A92636F88668}" dt="2020-10-16T09:14:37.966" v="103"/>
          <ac:spMkLst>
            <pc:docMk/>
            <pc:sldMk cId="1867421671" sldId="262"/>
            <ac:spMk id="15" creationId="{DCE0245F-7D4D-413E-940B-1D9D9A171161}"/>
          </ac:spMkLst>
        </pc:spChg>
        <pc:spChg chg="add">
          <ac:chgData name="Francesc Casarramona Pérez" userId="S::francesc.casarramona@salesianas.org::27f21438-3cb3-4e24-8f08-bce9e9255c74" providerId="AD" clId="Web-{50635A0D-D164-098C-B086-A92636F88668}" dt="2020-10-16T09:14:37.966" v="103"/>
          <ac:spMkLst>
            <pc:docMk/>
            <pc:sldMk cId="1867421671" sldId="262"/>
            <ac:spMk id="17" creationId="{19B97BE4-8A98-49F3-8669-EAAF6D4331D8}"/>
          </ac:spMkLst>
        </pc:spChg>
        <pc:spChg chg="add">
          <ac:chgData name="Francesc Casarramona Pérez" userId="S::francesc.casarramona@salesianas.org::27f21438-3cb3-4e24-8f08-bce9e9255c74" providerId="AD" clId="Web-{50635A0D-D164-098C-B086-A92636F88668}" dt="2020-10-16T09:14:37.966" v="103"/>
          <ac:spMkLst>
            <pc:docMk/>
            <pc:sldMk cId="1867421671" sldId="262"/>
            <ac:spMk id="19" creationId="{AA090277-9074-44AA-8A49-453BF2C45733}"/>
          </ac:spMkLst>
        </pc:spChg>
        <pc:picChg chg="add mod">
          <ac:chgData name="Francesc Casarramona Pérez" userId="S::francesc.casarramona@salesianas.org::27f21438-3cb3-4e24-8f08-bce9e9255c74" providerId="AD" clId="Web-{50635A0D-D164-098C-B086-A92636F88668}" dt="2020-10-16T09:14:37.966" v="103"/>
          <ac:picMkLst>
            <pc:docMk/>
            <pc:sldMk cId="1867421671" sldId="262"/>
            <ac:picMk id="4" creationId="{F30E7956-1E88-4368-A643-F98E41C97821}"/>
          </ac:picMkLst>
        </pc:picChg>
        <pc:picChg chg="add">
          <ac:chgData name="Francesc Casarramona Pérez" userId="S::francesc.casarramona@salesianas.org::27f21438-3cb3-4e24-8f08-bce9e9255c74" providerId="AD" clId="Web-{50635A0D-D164-098C-B086-A92636F88668}" dt="2020-10-16T09:14:37.966" v="103"/>
          <ac:picMkLst>
            <pc:docMk/>
            <pc:sldMk cId="1867421671" sldId="262"/>
            <ac:picMk id="11" creationId="{1CB7E8AE-A3AC-4BB7-A5C6-F00EC697B265}"/>
          </ac:picMkLst>
        </pc:picChg>
      </pc:sldChg>
      <pc:sldChg chg="modSp new">
        <pc:chgData name="Francesc Casarramona Pérez" userId="S::francesc.casarramona@salesianas.org::27f21438-3cb3-4e24-8f08-bce9e9255c74" providerId="AD" clId="Web-{50635A0D-D164-098C-B086-A92636F88668}" dt="2020-10-16T09:40:56.785" v="761" actId="20577"/>
        <pc:sldMkLst>
          <pc:docMk/>
          <pc:sldMk cId="1518588134" sldId="263"/>
        </pc:sldMkLst>
        <pc:spChg chg="mod">
          <ac:chgData name="Francesc Casarramona Pérez" userId="S::francesc.casarramona@salesianas.org::27f21438-3cb3-4e24-8f08-bce9e9255c74" providerId="AD" clId="Web-{50635A0D-D164-098C-B086-A92636F88668}" dt="2020-10-16T09:27:23.618" v="436" actId="20577"/>
          <ac:spMkLst>
            <pc:docMk/>
            <pc:sldMk cId="1518588134" sldId="263"/>
            <ac:spMk id="2" creationId="{82FEF981-1191-4FEB-B910-CA5E8D4D80EF}"/>
          </ac:spMkLst>
        </pc:spChg>
        <pc:spChg chg="mod">
          <ac:chgData name="Francesc Casarramona Pérez" userId="S::francesc.casarramona@salesianas.org::27f21438-3cb3-4e24-8f08-bce9e9255c74" providerId="AD" clId="Web-{50635A0D-D164-098C-B086-A92636F88668}" dt="2020-10-16T09:40:56.785" v="761" actId="20577"/>
          <ac:spMkLst>
            <pc:docMk/>
            <pc:sldMk cId="1518588134" sldId="263"/>
            <ac:spMk id="3" creationId="{8B84B084-5347-4494-AF11-9981C9006D80}"/>
          </ac:spMkLst>
        </pc:spChg>
      </pc:sldChg>
    </pc:docChg>
  </pc:docChgLst>
  <pc:docChgLst>
    <pc:chgData name="Francesc Casarramona Pérez" userId="S::francesc.casarramona@salesianas.org::27f21438-3cb3-4e24-8f08-bce9e9255c74" providerId="AD" clId="Web-{FF7BBEBD-86F6-D61A-66A0-ACE49044B0A9}"/>
    <pc:docChg chg="addSld modSld addMainMaster delMainMaster">
      <pc:chgData name="Francesc Casarramona Pérez" userId="S::francesc.casarramona@salesianas.org::27f21438-3cb3-4e24-8f08-bce9e9255c74" providerId="AD" clId="Web-{FF7BBEBD-86F6-D61A-66A0-ACE49044B0A9}" dt="2020-10-15T17:17:56.217" v="307" actId="20577"/>
      <pc:docMkLst>
        <pc:docMk/>
      </pc:docMkLst>
      <pc:sldChg chg="addSp modSp mod setBg modClrScheme chgLayout">
        <pc:chgData name="Francesc Casarramona Pérez" userId="S::francesc.casarramona@salesianas.org::27f21438-3cb3-4e24-8f08-bce9e9255c74" providerId="AD" clId="Web-{FF7BBEBD-86F6-D61A-66A0-ACE49044B0A9}" dt="2020-10-15T17:07:40.296" v="55"/>
        <pc:sldMkLst>
          <pc:docMk/>
          <pc:sldMk cId="2406273178" sldId="256"/>
        </pc:sldMkLst>
        <pc:spChg chg="mod">
          <ac:chgData name="Francesc Casarramona Pérez" userId="S::francesc.casarramona@salesianas.org::27f21438-3cb3-4e24-8f08-bce9e9255c74" providerId="AD" clId="Web-{FF7BBEBD-86F6-D61A-66A0-ACE49044B0A9}" dt="2020-10-15T17:07:40.296" v="55"/>
          <ac:spMkLst>
            <pc:docMk/>
            <pc:sldMk cId="2406273178" sldId="256"/>
            <ac:spMk id="2" creationId="{00000000-0000-0000-0000-000000000000}"/>
          </ac:spMkLst>
        </pc:spChg>
        <pc:spChg chg="mod">
          <ac:chgData name="Francesc Casarramona Pérez" userId="S::francesc.casarramona@salesianas.org::27f21438-3cb3-4e24-8f08-bce9e9255c74" providerId="AD" clId="Web-{FF7BBEBD-86F6-D61A-66A0-ACE49044B0A9}" dt="2020-10-15T17:07:40.296" v="55"/>
          <ac:spMkLst>
            <pc:docMk/>
            <pc:sldMk cId="2406273178" sldId="256"/>
            <ac:spMk id="3" creationId="{00000000-0000-0000-0000-000000000000}"/>
          </ac:spMkLst>
        </pc:spChg>
        <pc:spChg chg="add">
          <ac:chgData name="Francesc Casarramona Pérez" userId="S::francesc.casarramona@salesianas.org::27f21438-3cb3-4e24-8f08-bce9e9255c74" providerId="AD" clId="Web-{FF7BBEBD-86F6-D61A-66A0-ACE49044B0A9}" dt="2020-10-15T17:07:40.296" v="55"/>
          <ac:spMkLst>
            <pc:docMk/>
            <pc:sldMk cId="2406273178" sldId="256"/>
            <ac:spMk id="9" creationId="{37FDDF72-DE39-4F99-A3C1-DD9D7815D7DB}"/>
          </ac:spMkLst>
        </pc:spChg>
        <pc:spChg chg="add">
          <ac:chgData name="Francesc Casarramona Pérez" userId="S::francesc.casarramona@salesianas.org::27f21438-3cb3-4e24-8f08-bce9e9255c74" providerId="AD" clId="Web-{FF7BBEBD-86F6-D61A-66A0-ACE49044B0A9}" dt="2020-10-15T17:07:40.296" v="55"/>
          <ac:spMkLst>
            <pc:docMk/>
            <pc:sldMk cId="2406273178" sldId="256"/>
            <ac:spMk id="11" creationId="{5E4ECE80-3AD1-450C-B62A-98788F193948}"/>
          </ac:spMkLst>
        </pc:spChg>
        <pc:spChg chg="add">
          <ac:chgData name="Francesc Casarramona Pérez" userId="S::francesc.casarramona@salesianas.org::27f21438-3cb3-4e24-8f08-bce9e9255c74" providerId="AD" clId="Web-{FF7BBEBD-86F6-D61A-66A0-ACE49044B0A9}" dt="2020-10-15T17:07:40.296" v="55"/>
          <ac:spMkLst>
            <pc:docMk/>
            <pc:sldMk cId="2406273178" sldId="256"/>
            <ac:spMk id="13" creationId="{C4056FD6-9767-4B1A-ACC2-9883F6A5B86D}"/>
          </ac:spMkLst>
        </pc:spChg>
        <pc:picChg chg="add">
          <ac:chgData name="Francesc Casarramona Pérez" userId="S::francesc.casarramona@salesianas.org::27f21438-3cb3-4e24-8f08-bce9e9255c74" providerId="AD" clId="Web-{FF7BBEBD-86F6-D61A-66A0-ACE49044B0A9}" dt="2020-10-15T17:07:40.296" v="55"/>
          <ac:picMkLst>
            <pc:docMk/>
            <pc:sldMk cId="2406273178" sldId="256"/>
            <ac:picMk id="4" creationId="{21EA392F-D65B-4C0F-AF80-A006E700F4F8}"/>
          </ac:picMkLst>
        </pc:picChg>
      </pc:sldChg>
      <pc:sldChg chg="modSp new">
        <pc:chgData name="Francesc Casarramona Pérez" userId="S::francesc.casarramona@salesianas.org::27f21438-3cb3-4e24-8f08-bce9e9255c74" providerId="AD" clId="Web-{FF7BBEBD-86F6-D61A-66A0-ACE49044B0A9}" dt="2020-10-15T17:15:54.292" v="113" actId="20577"/>
        <pc:sldMkLst>
          <pc:docMk/>
          <pc:sldMk cId="3247258994" sldId="257"/>
        </pc:sldMkLst>
        <pc:spChg chg="mod">
          <ac:chgData name="Francesc Casarramona Pérez" userId="S::francesc.casarramona@salesianas.org::27f21438-3cb3-4e24-8f08-bce9e9255c74" providerId="AD" clId="Web-{FF7BBEBD-86F6-D61A-66A0-ACE49044B0A9}" dt="2020-10-15T17:14:31.572" v="89" actId="20577"/>
          <ac:spMkLst>
            <pc:docMk/>
            <pc:sldMk cId="3247258994" sldId="257"/>
            <ac:spMk id="2" creationId="{B5E18318-0653-4A60-86D3-9F9C5486474B}"/>
          </ac:spMkLst>
        </pc:spChg>
        <pc:spChg chg="mod">
          <ac:chgData name="Francesc Casarramona Pérez" userId="S::francesc.casarramona@salesianas.org::27f21438-3cb3-4e24-8f08-bce9e9255c74" providerId="AD" clId="Web-{FF7BBEBD-86F6-D61A-66A0-ACE49044B0A9}" dt="2020-10-15T17:15:54.292" v="113" actId="20577"/>
          <ac:spMkLst>
            <pc:docMk/>
            <pc:sldMk cId="3247258994" sldId="257"/>
            <ac:spMk id="3" creationId="{CBA21E70-5E12-4D0A-8909-D802BF62BFE1}"/>
          </ac:spMkLst>
        </pc:spChg>
      </pc:sldChg>
      <pc:sldChg chg="addSp delSp modSp new mod setBg">
        <pc:chgData name="Francesc Casarramona Pérez" userId="S::francesc.casarramona@salesianas.org::27f21438-3cb3-4e24-8f08-bce9e9255c74" providerId="AD" clId="Web-{FF7BBEBD-86F6-D61A-66A0-ACE49044B0A9}" dt="2020-10-15T17:17:56.217" v="306" actId="20577"/>
        <pc:sldMkLst>
          <pc:docMk/>
          <pc:sldMk cId="1450747354" sldId="258"/>
        </pc:sldMkLst>
        <pc:spChg chg="mod">
          <ac:chgData name="Francesc Casarramona Pérez" userId="S::francesc.casarramona@salesianas.org::27f21438-3cb3-4e24-8f08-bce9e9255c74" providerId="AD" clId="Web-{FF7BBEBD-86F6-D61A-66A0-ACE49044B0A9}" dt="2020-10-15T17:16:49.590" v="139"/>
          <ac:spMkLst>
            <pc:docMk/>
            <pc:sldMk cId="1450747354" sldId="258"/>
            <ac:spMk id="2" creationId="{9A234C4D-39D3-4125-994D-096FE4C57057}"/>
          </ac:spMkLst>
        </pc:spChg>
        <pc:spChg chg="del">
          <ac:chgData name="Francesc Casarramona Pérez" userId="S::francesc.casarramona@salesianas.org::27f21438-3cb3-4e24-8f08-bce9e9255c74" providerId="AD" clId="Web-{FF7BBEBD-86F6-D61A-66A0-ACE49044B0A9}" dt="2020-10-15T17:16:39.403" v="138"/>
          <ac:spMkLst>
            <pc:docMk/>
            <pc:sldMk cId="1450747354" sldId="258"/>
            <ac:spMk id="3" creationId="{4BE463AD-2C8B-4AA1-8CC3-9EA54EA8F4BB}"/>
          </ac:spMkLst>
        </pc:spChg>
        <pc:spChg chg="add mod">
          <ac:chgData name="Francesc Casarramona Pérez" userId="S::francesc.casarramona@salesianas.org::27f21438-3cb3-4e24-8f08-bce9e9255c74" providerId="AD" clId="Web-{FF7BBEBD-86F6-D61A-66A0-ACE49044B0A9}" dt="2020-10-15T17:17:56.217" v="306" actId="20577"/>
          <ac:spMkLst>
            <pc:docMk/>
            <pc:sldMk cId="1450747354" sldId="258"/>
            <ac:spMk id="8" creationId="{B7BD0E55-DF63-4445-AB9B-375FC6CE30D8}"/>
          </ac:spMkLst>
        </pc:spChg>
        <pc:spChg chg="add">
          <ac:chgData name="Francesc Casarramona Pérez" userId="S::francesc.casarramona@salesianas.org::27f21438-3cb3-4e24-8f08-bce9e9255c74" providerId="AD" clId="Web-{FF7BBEBD-86F6-D61A-66A0-ACE49044B0A9}" dt="2020-10-15T17:16:49.590" v="139"/>
          <ac:spMkLst>
            <pc:docMk/>
            <pc:sldMk cId="1450747354" sldId="258"/>
            <ac:spMk id="11" creationId="{4AB8125F-0FD8-48CD-9F43-73E5494EA774}"/>
          </ac:spMkLst>
        </pc:spChg>
        <pc:spChg chg="add">
          <ac:chgData name="Francesc Casarramona Pérez" userId="S::francesc.casarramona@salesianas.org::27f21438-3cb3-4e24-8f08-bce9e9255c74" providerId="AD" clId="Web-{FF7BBEBD-86F6-D61A-66A0-ACE49044B0A9}" dt="2020-10-15T17:16:49.590" v="139"/>
          <ac:spMkLst>
            <pc:docMk/>
            <pc:sldMk cId="1450747354" sldId="258"/>
            <ac:spMk id="13" creationId="{0019DD6C-5899-4C07-864B-EB0A7D104ACF}"/>
          </ac:spMkLst>
        </pc:spChg>
        <pc:spChg chg="add">
          <ac:chgData name="Francesc Casarramona Pérez" userId="S::francesc.casarramona@salesianas.org::27f21438-3cb3-4e24-8f08-bce9e9255c74" providerId="AD" clId="Web-{FF7BBEBD-86F6-D61A-66A0-ACE49044B0A9}" dt="2020-10-15T17:16:49.590" v="139"/>
          <ac:spMkLst>
            <pc:docMk/>
            <pc:sldMk cId="1450747354" sldId="258"/>
            <ac:spMk id="15" creationId="{EBDFFBC1-15BD-428E-B8AF-ECF5D1B76DEB}"/>
          </ac:spMkLst>
        </pc:spChg>
        <pc:spChg chg="add">
          <ac:chgData name="Francesc Casarramona Pérez" userId="S::francesc.casarramona@salesianas.org::27f21438-3cb3-4e24-8f08-bce9e9255c74" providerId="AD" clId="Web-{FF7BBEBD-86F6-D61A-66A0-ACE49044B0A9}" dt="2020-10-15T17:16:49.590" v="139"/>
          <ac:spMkLst>
            <pc:docMk/>
            <pc:sldMk cId="1450747354" sldId="258"/>
            <ac:spMk id="17" creationId="{EBFB3075-0323-4EB0-B1A5-776A0E709CEF}"/>
          </ac:spMkLst>
        </pc:spChg>
        <pc:picChg chg="add mod ord">
          <ac:chgData name="Francesc Casarramona Pérez" userId="S::francesc.casarramona@salesianas.org::27f21438-3cb3-4e24-8f08-bce9e9255c74" providerId="AD" clId="Web-{FF7BBEBD-86F6-D61A-66A0-ACE49044B0A9}" dt="2020-10-15T17:16:49.590" v="139"/>
          <ac:picMkLst>
            <pc:docMk/>
            <pc:sldMk cId="1450747354" sldId="258"/>
            <ac:picMk id="4" creationId="{64A4C585-F222-4E46-87A4-6531C06F8373}"/>
          </ac:picMkLst>
        </pc:picChg>
      </pc:sldChg>
      <pc:sldMasterChg chg="del delSldLayout">
        <pc:chgData name="Francesc Casarramona Pérez" userId="S::francesc.casarramona@salesianas.org::27f21438-3cb3-4e24-8f08-bce9e9255c74" providerId="AD" clId="Web-{FF7BBEBD-86F6-D61A-66A0-ACE49044B0A9}" dt="2020-10-15T17:07:40.296" v="55"/>
        <pc:sldMasterMkLst>
          <pc:docMk/>
          <pc:sldMasterMk cId="2933118997" sldId="2147483648"/>
        </pc:sldMasterMkLst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2288191458" sldId="2147483649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3398174421" sldId="2147483650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2339700568" sldId="2147483651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979029867" sldId="2147483652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1752394269" sldId="2147483653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3630658609" sldId="2147483654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3682375612" sldId="2147483655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1360449816" sldId="2147483656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383603595" sldId="2147483657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541863252" sldId="2147483658"/>
          </pc:sldLayoutMkLst>
        </pc:sldLayoutChg>
        <pc:sldLayoutChg chg="del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2933118997" sldId="2147483648"/>
            <pc:sldLayoutMk cId="2215096201" sldId="2147483659"/>
          </pc:sldLayoutMkLst>
        </pc:sldLayoutChg>
      </pc:sldMasterChg>
      <pc:sldMasterChg chg="add addSldLayout">
        <pc:chgData name="Francesc Casarramona Pérez" userId="S::francesc.casarramona@salesianas.org::27f21438-3cb3-4e24-8f08-bce9e9255c74" providerId="AD" clId="Web-{FF7BBEBD-86F6-D61A-66A0-ACE49044B0A9}" dt="2020-10-15T17:07:40.296" v="55"/>
        <pc:sldMasterMkLst>
          <pc:docMk/>
          <pc:sldMasterMk cId="1080772454" sldId="2147483699"/>
        </pc:sldMasterMkLst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2544389386" sldId="2147483688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2001208080" sldId="2147483689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3371943911" sldId="2147483690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3622105831" sldId="2147483691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1400517955" sldId="2147483692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3592432617" sldId="2147483693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3550313923" sldId="2147483694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2271509595" sldId="2147483695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2070599493" sldId="2147483696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2728198260" sldId="2147483697"/>
          </pc:sldLayoutMkLst>
        </pc:sldLayoutChg>
        <pc:sldLayoutChg chg="add">
          <pc:chgData name="Francesc Casarramona Pérez" userId="S::francesc.casarramona@salesianas.org::27f21438-3cb3-4e24-8f08-bce9e9255c74" providerId="AD" clId="Web-{FF7BBEBD-86F6-D61A-66A0-ACE49044B0A9}" dt="2020-10-15T17:07:40.296" v="55"/>
          <pc:sldLayoutMkLst>
            <pc:docMk/>
            <pc:sldMasterMk cId="1080772454" sldId="2147483699"/>
            <pc:sldLayoutMk cId="82208844" sldId="2147483698"/>
          </pc:sldLayoutMkLst>
        </pc:sldLayoutChg>
      </pc:sldMasterChg>
    </pc:docChg>
  </pc:docChgLst>
  <pc:docChgLst>
    <pc:chgData name="Francesc Casarramona Pérez" userId="S::francesc.casarramona@salesianas.org::27f21438-3cb3-4e24-8f08-bce9e9255c74" providerId="AD" clId="Web-{1886114B-0F92-F126-EF0C-8D947FE71DEA}"/>
    <pc:docChg chg="addSld delSld modSld sldOrd">
      <pc:chgData name="Francesc Casarramona Pérez" userId="S::francesc.casarramona@salesianas.org::27f21438-3cb3-4e24-8f08-bce9e9255c74" providerId="AD" clId="Web-{1886114B-0F92-F126-EF0C-8D947FE71DEA}" dt="2020-10-16T08:00:55.064" v="453" actId="20577"/>
      <pc:docMkLst>
        <pc:docMk/>
      </pc:docMkLst>
      <pc:sldChg chg="del ord">
        <pc:chgData name="Francesc Casarramona Pérez" userId="S::francesc.casarramona@salesianas.org::27f21438-3cb3-4e24-8f08-bce9e9255c74" providerId="AD" clId="Web-{1886114B-0F92-F126-EF0C-8D947FE71DEA}" dt="2020-10-16T08:00:33.079" v="419"/>
        <pc:sldMkLst>
          <pc:docMk/>
          <pc:sldMk cId="1450747354" sldId="258"/>
        </pc:sldMkLst>
      </pc:sldChg>
      <pc:sldChg chg="addSp delSp modSp new mod setBg">
        <pc:chgData name="Francesc Casarramona Pérez" userId="S::francesc.casarramona@salesianas.org::27f21438-3cb3-4e24-8f08-bce9e9255c74" providerId="AD" clId="Web-{1886114B-0F92-F126-EF0C-8D947FE71DEA}" dt="2020-10-16T07:47:58.481" v="302" actId="20577"/>
        <pc:sldMkLst>
          <pc:docMk/>
          <pc:sldMk cId="3815630303" sldId="259"/>
        </pc:sldMkLst>
        <pc:spChg chg="mod">
          <ac:chgData name="Francesc Casarramona Pérez" userId="S::francesc.casarramona@salesianas.org::27f21438-3cb3-4e24-8f08-bce9e9255c74" providerId="AD" clId="Web-{1886114B-0F92-F126-EF0C-8D947FE71DEA}" dt="2020-10-16T07:43:18.479" v="19"/>
          <ac:spMkLst>
            <pc:docMk/>
            <pc:sldMk cId="3815630303" sldId="259"/>
            <ac:spMk id="2" creationId="{4E9F3DB0-016C-4CBB-AA16-E407ABA0B3C3}"/>
          </ac:spMkLst>
        </pc:spChg>
        <pc:spChg chg="del">
          <ac:chgData name="Francesc Casarramona Pérez" userId="S::francesc.casarramona@salesianas.org::27f21438-3cb3-4e24-8f08-bce9e9255c74" providerId="AD" clId="Web-{1886114B-0F92-F126-EF0C-8D947FE71DEA}" dt="2020-10-16T07:21:06.036" v="14"/>
          <ac:spMkLst>
            <pc:docMk/>
            <pc:sldMk cId="3815630303" sldId="259"/>
            <ac:spMk id="3" creationId="{0FD13C7D-9D97-4BF9-B7FC-EB9314F9DEFB}"/>
          </ac:spMkLst>
        </pc:spChg>
        <pc:spChg chg="add del mod">
          <ac:chgData name="Francesc Casarramona Pérez" userId="S::francesc.casarramona@salesianas.org::27f21438-3cb3-4e24-8f08-bce9e9255c74" providerId="AD" clId="Web-{1886114B-0F92-F126-EF0C-8D947FE71DEA}" dt="2020-10-16T07:42:57.118" v="16"/>
          <ac:spMkLst>
            <pc:docMk/>
            <pc:sldMk cId="3815630303" sldId="259"/>
            <ac:spMk id="5" creationId="{7F20BA29-CE2F-46CC-91B7-E6C6F01A5E3A}"/>
          </ac:spMkLst>
        </pc:spChg>
        <pc:spChg chg="add del mod">
          <ac:chgData name="Francesc Casarramona Pérez" userId="S::francesc.casarramona@salesianas.org::27f21438-3cb3-4e24-8f08-bce9e9255c74" providerId="AD" clId="Web-{1886114B-0F92-F126-EF0C-8D947FE71DEA}" dt="2020-10-16T07:43:13.010" v="18"/>
          <ac:spMkLst>
            <pc:docMk/>
            <pc:sldMk cId="3815630303" sldId="259"/>
            <ac:spMk id="7" creationId="{18DF3D53-0CE8-4D30-9B9F-5C1AEAE3B5AA}"/>
          </ac:spMkLst>
        </pc:spChg>
        <pc:spChg chg="add mod">
          <ac:chgData name="Francesc Casarramona Pérez" userId="S::francesc.casarramona@salesianas.org::27f21438-3cb3-4e24-8f08-bce9e9255c74" providerId="AD" clId="Web-{1886114B-0F92-F126-EF0C-8D947FE71DEA}" dt="2020-10-16T07:47:58.481" v="302" actId="20577"/>
          <ac:spMkLst>
            <pc:docMk/>
            <pc:sldMk cId="3815630303" sldId="259"/>
            <ac:spMk id="12" creationId="{B36CE49B-C5FA-43F9-B689-96B65CEB42C3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43:18.479" v="19"/>
          <ac:spMkLst>
            <pc:docMk/>
            <pc:sldMk cId="3815630303" sldId="259"/>
            <ac:spMk id="15" creationId="{8651CFA9-6065-4243-AC48-858E359780B1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43:18.479" v="19"/>
          <ac:spMkLst>
            <pc:docMk/>
            <pc:sldMk cId="3815630303" sldId="259"/>
            <ac:spMk id="17" creationId="{FBC8BBE5-981E-4B0B-9654-32B5668BFF31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43:18.479" v="19"/>
          <ac:spMkLst>
            <pc:docMk/>
            <pc:sldMk cId="3815630303" sldId="259"/>
            <ac:spMk id="19" creationId="{592DB257-3E16-4A3C-9E28-4682828127AD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43:18.479" v="19"/>
          <ac:spMkLst>
            <pc:docMk/>
            <pc:sldMk cId="3815630303" sldId="259"/>
            <ac:spMk id="21" creationId="{487685E6-1160-459B-8C70-301404C06C23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43:18.479" v="19"/>
          <ac:spMkLst>
            <pc:docMk/>
            <pc:sldMk cId="3815630303" sldId="259"/>
            <ac:spMk id="23" creationId="{094C9708-F6A4-4956-B261-A4A2C4DFEBF7}"/>
          </ac:spMkLst>
        </pc:spChg>
        <pc:picChg chg="add del mod ord">
          <ac:chgData name="Francesc Casarramona Pérez" userId="S::francesc.casarramona@salesianas.org::27f21438-3cb3-4e24-8f08-bce9e9255c74" providerId="AD" clId="Web-{1886114B-0F92-F126-EF0C-8D947FE71DEA}" dt="2020-10-16T07:43:04.994" v="17"/>
          <ac:picMkLst>
            <pc:docMk/>
            <pc:sldMk cId="3815630303" sldId="259"/>
            <ac:picMk id="4" creationId="{A8F7B684-D8BC-4E54-93F7-A71E9E5CF937}"/>
          </ac:picMkLst>
        </pc:picChg>
        <pc:picChg chg="add mod ord">
          <ac:chgData name="Francesc Casarramona Pérez" userId="S::francesc.casarramona@salesianas.org::27f21438-3cb3-4e24-8f08-bce9e9255c74" providerId="AD" clId="Web-{1886114B-0F92-F126-EF0C-8D947FE71DEA}" dt="2020-10-16T07:43:18.479" v="19"/>
          <ac:picMkLst>
            <pc:docMk/>
            <pc:sldMk cId="3815630303" sldId="259"/>
            <ac:picMk id="8" creationId="{AB8B6A37-855D-4A2D-AC6B-662AB02BD6F8}"/>
          </ac:picMkLst>
        </pc:picChg>
      </pc:sldChg>
      <pc:sldChg chg="addSp delSp modSp new mod setBg">
        <pc:chgData name="Francesc Casarramona Pérez" userId="S::francesc.casarramona@salesianas.org::27f21438-3cb3-4e24-8f08-bce9e9255c74" providerId="AD" clId="Web-{1886114B-0F92-F126-EF0C-8D947FE71DEA}" dt="2020-10-16T07:55:31.869" v="417"/>
        <pc:sldMkLst>
          <pc:docMk/>
          <pc:sldMk cId="3633226268" sldId="260"/>
        </pc:sldMkLst>
        <pc:spChg chg="mod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2" creationId="{499D19FE-0BDC-430A-ACC9-C45E3ED184D2}"/>
          </ac:spMkLst>
        </pc:spChg>
        <pc:spChg chg="del">
          <ac:chgData name="Francesc Casarramona Pérez" userId="S::francesc.casarramona@salesianas.org::27f21438-3cb3-4e24-8f08-bce9e9255c74" providerId="AD" clId="Web-{1886114B-0F92-F126-EF0C-8D947FE71DEA}" dt="2020-10-16T07:54:35.803" v="330"/>
          <ac:spMkLst>
            <pc:docMk/>
            <pc:sldMk cId="3633226268" sldId="260"/>
            <ac:spMk id="3" creationId="{CD543925-E19A-4289-90DF-07108E0A92CE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6" creationId="{4AB8125F-0FD8-48CD-9F43-73E5494EA774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7" creationId="{0019DD6C-5899-4C07-864B-EB0A7D104ACF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4:47.600" v="332"/>
          <ac:spMkLst>
            <pc:docMk/>
            <pc:sldMk cId="3633226268" sldId="260"/>
            <ac:spMk id="8" creationId="{1314298B-AC81-4944-91A0-A7F70022369F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9" creationId="{EBDFFBC1-15BD-428E-B8AF-ECF5D1B76DEB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10" creationId="{EBFB3075-0323-4EB0-B1A5-776A0E709CEF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4:47.600" v="332"/>
          <ac:spMkLst>
            <pc:docMk/>
            <pc:sldMk cId="3633226268" sldId="260"/>
            <ac:spMk id="11" creationId="{8651CFA9-6065-4243-AC48-858E359780B1}"/>
          </ac:spMkLst>
        </pc:spChg>
        <pc:spChg chg="add mod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12" creationId="{4BA5F9F0-335A-4430-B112-C78C30F720B3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4:47.600" v="332"/>
          <ac:spMkLst>
            <pc:docMk/>
            <pc:sldMk cId="3633226268" sldId="260"/>
            <ac:spMk id="13" creationId="{FBC8BBE5-981E-4B0B-9654-32B5668BFF31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14" creationId="{0BABF38A-8A0D-492E-BD20-6CF4D46B50BD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4:47.600" v="332"/>
          <ac:spMkLst>
            <pc:docMk/>
            <pc:sldMk cId="3633226268" sldId="260"/>
            <ac:spMk id="15" creationId="{592DB257-3E16-4A3C-9E28-4682828127AD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4:47.600" v="332"/>
          <ac:spMkLst>
            <pc:docMk/>
            <pc:sldMk cId="3633226268" sldId="260"/>
            <ac:spMk id="17" creationId="{487685E6-1160-459B-8C70-301404C06C23}"/>
          </ac:spMkLst>
        </pc:spChg>
        <pc:spChg chg="add del">
          <ac:chgData name="Francesc Casarramona Pérez" userId="S::francesc.casarramona@salesianas.org::27f21438-3cb3-4e24-8f08-bce9e9255c74" providerId="AD" clId="Web-{1886114B-0F92-F126-EF0C-8D947FE71DEA}" dt="2020-10-16T07:54:47.600" v="332"/>
          <ac:spMkLst>
            <pc:docMk/>
            <pc:sldMk cId="3633226268" sldId="260"/>
            <ac:spMk id="19" creationId="{094C9708-F6A4-4956-B261-A4A2C4DFEBF7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21" creationId="{F1174801-1395-44C5-9B00-CCAC45C056E7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23" creationId="{8DBEE602-02D2-420A-AFC1-438A1699A5E5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25" creationId="{B3FAB79E-1E1B-4287-B4EA-26E497404C89}"/>
          </ac:spMkLst>
        </pc:spChg>
        <pc:spChg chg="add">
          <ac:chgData name="Francesc Casarramona Pérez" userId="S::francesc.casarramona@salesianas.org::27f21438-3cb3-4e24-8f08-bce9e9255c74" providerId="AD" clId="Web-{1886114B-0F92-F126-EF0C-8D947FE71DEA}" dt="2020-10-16T07:55:31.869" v="417"/>
          <ac:spMkLst>
            <pc:docMk/>
            <pc:sldMk cId="3633226268" sldId="260"/>
            <ac:spMk id="27" creationId="{A22256D1-A993-4D2E-943C-2E87F8BFC629}"/>
          </ac:spMkLst>
        </pc:spChg>
        <pc:picChg chg="add mod ord">
          <ac:chgData name="Francesc Casarramona Pérez" userId="S::francesc.casarramona@salesianas.org::27f21438-3cb3-4e24-8f08-bce9e9255c74" providerId="AD" clId="Web-{1886114B-0F92-F126-EF0C-8D947FE71DEA}" dt="2020-10-16T07:55:31.869" v="417"/>
          <ac:picMkLst>
            <pc:docMk/>
            <pc:sldMk cId="3633226268" sldId="260"/>
            <ac:picMk id="4" creationId="{9B6CC00E-16ED-420B-9DDB-04318EA83C8A}"/>
          </ac:picMkLst>
        </pc:picChg>
        <pc:picChg chg="add">
          <ac:chgData name="Francesc Casarramona Pérez" userId="S::francesc.casarramona@salesianas.org::27f21438-3cb3-4e24-8f08-bce9e9255c74" providerId="AD" clId="Web-{1886114B-0F92-F126-EF0C-8D947FE71DEA}" dt="2020-10-16T07:55:31.869" v="417"/>
          <ac:picMkLst>
            <pc:docMk/>
            <pc:sldMk cId="3633226268" sldId="260"/>
            <ac:picMk id="16" creationId="{1CB7E8AE-A3AC-4BB7-A5C6-F00EC697B265}"/>
          </ac:picMkLst>
        </pc:picChg>
      </pc:sldChg>
      <pc:sldChg chg="modSp new">
        <pc:chgData name="Francesc Casarramona Pérez" userId="S::francesc.casarramona@salesianas.org::27f21438-3cb3-4e24-8f08-bce9e9255c74" providerId="AD" clId="Web-{1886114B-0F92-F126-EF0C-8D947FE71DEA}" dt="2020-10-16T08:00:55.064" v="452" actId="20577"/>
        <pc:sldMkLst>
          <pc:docMk/>
          <pc:sldMk cId="2654052671" sldId="261"/>
        </pc:sldMkLst>
        <pc:spChg chg="mod">
          <ac:chgData name="Francesc Casarramona Pérez" userId="S::francesc.casarramona@salesianas.org::27f21438-3cb3-4e24-8f08-bce9e9255c74" providerId="AD" clId="Web-{1886114B-0F92-F126-EF0C-8D947FE71DEA}" dt="2020-10-16T08:00:43.814" v="433" actId="20577"/>
          <ac:spMkLst>
            <pc:docMk/>
            <pc:sldMk cId="2654052671" sldId="261"/>
            <ac:spMk id="2" creationId="{DABBCF28-98E6-41DD-ADB6-610C9220319A}"/>
          </ac:spMkLst>
        </pc:spChg>
        <pc:spChg chg="mod">
          <ac:chgData name="Francesc Casarramona Pérez" userId="S::francesc.casarramona@salesianas.org::27f21438-3cb3-4e24-8f08-bce9e9255c74" providerId="AD" clId="Web-{1886114B-0F92-F126-EF0C-8D947FE71DEA}" dt="2020-10-16T08:00:55.064" v="452" actId="20577"/>
          <ac:spMkLst>
            <pc:docMk/>
            <pc:sldMk cId="2654052671" sldId="261"/>
            <ac:spMk id="3" creationId="{CD8DE184-E966-4B4C-B0D2-4B172B7EFED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0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9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89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0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4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0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17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3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9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13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BABF38A-8A0D-492E-BD20-6CF4D46B50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xmlns="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7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7" r:id="rId8"/>
    <p:sldLayoutId id="2147483694" r:id="rId9"/>
    <p:sldLayoutId id="2147483695" r:id="rId10"/>
    <p:sldLayoutId id="214748369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kYkAyQHP5U?feature=oembed" TargetMode="Externa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OnqjkJTMaA&amp;list=PLuzY79ALUiMNA_KALw963Ad2pslpZRTWw&amp;index=1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6JQ5UbD5m0?feature=oembed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37FDDF72-DE39-4F99-A3C1-DD9D7815D7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5E4ECE80-3AD1-450C-B62A-98788F1939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4056FD6-9767-4B1A-ACC2-9883F6A5B8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79928" cy="6858000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1EA392F-D65B-4C0F-AF80-A006E700F4F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t="15599" r="6" b="6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6275" y="744909"/>
            <a:ext cx="10190071" cy="3145855"/>
          </a:xfrm>
        </p:spPr>
        <p:txBody>
          <a:bodyPr anchor="b">
            <a:normAutofit/>
          </a:bodyPr>
          <a:lstStyle/>
          <a:p>
            <a:r>
              <a:rPr lang="es-ES" sz="5200">
                <a:solidFill>
                  <a:srgbClr val="FFFFFF"/>
                </a:solidFill>
                <a:cs typeface="Calibri Light"/>
              </a:rPr>
              <a:t>Música</a:t>
            </a:r>
            <a:endParaRPr lang="es-ES" sz="520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8708" y="4069780"/>
            <a:ext cx="9781327" cy="20566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2200">
                <a:solidFill>
                  <a:srgbClr val="FFFFFF"/>
                </a:solidFill>
                <a:cs typeface="Calibri"/>
              </a:rPr>
              <a:t>Educació musical 6è</a:t>
            </a:r>
            <a:endParaRPr lang="es-ES" sz="2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xmlns="" id="{8651CFA9-6065-4243-AC48-858E35978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FBC8BBE5-981E-4B0B-9654-32B5668BFF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92DB257-3E16-4A3C-9E28-468282812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3048" y="0"/>
            <a:ext cx="5989027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487685E6-1160-459B-8C70-301404C06C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3048" y="0"/>
            <a:ext cx="5989019" cy="6858000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094C9708-F6A4-4956-B261-A4A2C4DFEB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248400" y="0"/>
            <a:ext cx="5943600" cy="685800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E9F3DB0-016C-4CBB-AA16-E407ABA0B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0" y="586992"/>
            <a:ext cx="4953000" cy="1664573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Halloween </a:t>
            </a:r>
            <a:r>
              <a:rPr lang="es-ES" dirty="0" err="1">
                <a:solidFill>
                  <a:schemeClr val="tx2"/>
                </a:solidFill>
              </a:rPr>
              <a:t>song</a:t>
            </a:r>
            <a:r>
              <a:rPr lang="es-ES" dirty="0">
                <a:solidFill>
                  <a:schemeClr val="tx2"/>
                </a:solidFill>
              </a:rPr>
              <a:t>...</a:t>
            </a:r>
          </a:p>
        </p:txBody>
      </p:sp>
      <p:pic>
        <p:nvPicPr>
          <p:cNvPr id="8" name="Imagen 8">
            <a:hlinkClick r:id="" action="ppaction://media"/>
            <a:extLst>
              <a:ext uri="{FF2B5EF4-FFF2-40B4-BE49-F238E27FC236}">
                <a16:creationId xmlns:a16="http://schemas.microsoft.com/office/drawing/2014/main" xmlns="" id="{AB8B6A37-855D-4A2D-AC6B-662AB02BD6F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06552" y="1700522"/>
            <a:ext cx="4724400" cy="3543300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B36CE49B-C5FA-43F9-B689-96B65CEB4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0" y="2411653"/>
            <a:ext cx="4952681" cy="3728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300" dirty="0">
                <a:solidFill>
                  <a:schemeClr val="tx2"/>
                </a:solidFill>
              </a:rPr>
              <a:t>Thriller – </a:t>
            </a:r>
            <a:r>
              <a:rPr lang="en-US" sz="2300" dirty="0" err="1">
                <a:solidFill>
                  <a:schemeClr val="tx2"/>
                </a:solidFill>
              </a:rPr>
              <a:t>Mickael</a:t>
            </a:r>
            <a:r>
              <a:rPr lang="en-US" sz="2300" dirty="0">
                <a:solidFill>
                  <a:schemeClr val="tx2"/>
                </a:solidFill>
              </a:rPr>
              <a:t> Jackson</a:t>
            </a:r>
          </a:p>
          <a:p>
            <a:r>
              <a:rPr lang="en-US" sz="1800" i="1" dirty="0">
                <a:solidFill>
                  <a:schemeClr val="tx2"/>
                </a:solidFill>
              </a:rPr>
              <a:t>Read the </a:t>
            </a:r>
            <a:r>
              <a:rPr lang="en-US" sz="1800" i="1" dirty="0" err="1" smtClean="0">
                <a:solidFill>
                  <a:schemeClr val="tx2"/>
                </a:solidFill>
              </a:rPr>
              <a:t>lirycs</a:t>
            </a:r>
            <a:r>
              <a:rPr lang="en-US" sz="1800" i="1" dirty="0" smtClean="0">
                <a:solidFill>
                  <a:schemeClr val="tx2"/>
                </a:solidFill>
              </a:rPr>
              <a:t>, make </a:t>
            </a:r>
            <a:r>
              <a:rPr lang="en-US" sz="1800" i="1" dirty="0">
                <a:solidFill>
                  <a:schemeClr val="tx2"/>
                </a:solidFill>
              </a:rPr>
              <a:t>a list of the words you don’t know and translate them.</a:t>
            </a:r>
          </a:p>
          <a:p>
            <a:pPr marL="0" indent="0">
              <a:buNone/>
            </a:pPr>
            <a:r>
              <a:rPr lang="en-US" sz="1800" i="1" dirty="0" err="1" smtClean="0">
                <a:solidFill>
                  <a:schemeClr val="tx2"/>
                </a:solidFill>
              </a:rPr>
              <a:t>Llegeix</a:t>
            </a:r>
            <a:r>
              <a:rPr lang="en-US" sz="1800" i="1" dirty="0" smtClean="0">
                <a:solidFill>
                  <a:schemeClr val="tx2"/>
                </a:solidFill>
              </a:rPr>
              <a:t> </a:t>
            </a:r>
            <a:r>
              <a:rPr lang="en-US" sz="1800" i="1" dirty="0">
                <a:solidFill>
                  <a:schemeClr val="tx2"/>
                </a:solidFill>
              </a:rPr>
              <a:t>la </a:t>
            </a:r>
            <a:r>
              <a:rPr lang="en-US" sz="1800" i="1" dirty="0" err="1">
                <a:solidFill>
                  <a:schemeClr val="tx2"/>
                </a:solidFill>
              </a:rPr>
              <a:t>lletra</a:t>
            </a:r>
            <a:r>
              <a:rPr lang="en-US" sz="1800" i="1" dirty="0">
                <a:solidFill>
                  <a:schemeClr val="tx2"/>
                </a:solidFill>
              </a:rPr>
              <a:t> de la </a:t>
            </a:r>
            <a:r>
              <a:rPr lang="en-US" sz="1800" i="1" dirty="0" err="1" smtClean="0">
                <a:solidFill>
                  <a:schemeClr val="tx2"/>
                </a:solidFill>
              </a:rPr>
              <a:t>cançó</a:t>
            </a:r>
            <a:r>
              <a:rPr lang="en-US" sz="1800" i="1" dirty="0">
                <a:solidFill>
                  <a:schemeClr val="tx2"/>
                </a:solidFill>
              </a:rPr>
              <a:t>,</a:t>
            </a:r>
            <a:r>
              <a:rPr lang="en-US" sz="1800" i="1" dirty="0" smtClean="0">
                <a:solidFill>
                  <a:schemeClr val="tx2"/>
                </a:solidFill>
              </a:rPr>
              <a:t> </a:t>
            </a:r>
            <a:r>
              <a:rPr lang="en-US" sz="1800" i="1" dirty="0" err="1" smtClean="0">
                <a:solidFill>
                  <a:schemeClr val="tx2"/>
                </a:solidFill>
              </a:rPr>
              <a:t>fes</a:t>
            </a:r>
            <a:r>
              <a:rPr lang="en-US" sz="1800" i="1" dirty="0" smtClean="0">
                <a:solidFill>
                  <a:schemeClr val="tx2"/>
                </a:solidFill>
              </a:rPr>
              <a:t> </a:t>
            </a:r>
            <a:r>
              <a:rPr lang="en-US" sz="1800" i="1" dirty="0" err="1" smtClean="0">
                <a:solidFill>
                  <a:schemeClr val="tx2"/>
                </a:solidFill>
              </a:rPr>
              <a:t>una</a:t>
            </a:r>
            <a:r>
              <a:rPr lang="en-US" sz="1800" i="1" dirty="0" smtClean="0">
                <a:solidFill>
                  <a:schemeClr val="tx2"/>
                </a:solidFill>
              </a:rPr>
              <a:t> </a:t>
            </a:r>
            <a:r>
              <a:rPr lang="en-US" sz="1800" i="1" dirty="0" err="1" smtClean="0">
                <a:solidFill>
                  <a:schemeClr val="tx2"/>
                </a:solidFill>
              </a:rPr>
              <a:t>llista</a:t>
            </a:r>
            <a:r>
              <a:rPr lang="en-US" sz="1800" i="1" dirty="0" smtClean="0">
                <a:solidFill>
                  <a:schemeClr val="tx2"/>
                </a:solidFill>
              </a:rPr>
              <a:t> de les </a:t>
            </a:r>
            <a:r>
              <a:rPr lang="en-US" sz="1800" i="1" dirty="0" err="1" smtClean="0">
                <a:solidFill>
                  <a:schemeClr val="tx2"/>
                </a:solidFill>
              </a:rPr>
              <a:t>paraules</a:t>
            </a:r>
            <a:r>
              <a:rPr lang="en-US" sz="1800" i="1" dirty="0" smtClean="0">
                <a:solidFill>
                  <a:schemeClr val="tx2"/>
                </a:solidFill>
              </a:rPr>
              <a:t>, </a:t>
            </a:r>
            <a:r>
              <a:rPr lang="en-US" sz="1800" i="1" dirty="0" err="1" smtClean="0">
                <a:solidFill>
                  <a:schemeClr val="tx2"/>
                </a:solidFill>
              </a:rPr>
              <a:t>fes</a:t>
            </a:r>
            <a:r>
              <a:rPr lang="en-US" sz="1800" i="1" dirty="0" smtClean="0">
                <a:solidFill>
                  <a:schemeClr val="tx2"/>
                </a:solidFill>
              </a:rPr>
              <a:t> </a:t>
            </a:r>
            <a:r>
              <a:rPr lang="en-US" sz="1800" i="1" dirty="0" err="1" smtClean="0">
                <a:solidFill>
                  <a:schemeClr val="tx2"/>
                </a:solidFill>
              </a:rPr>
              <a:t>una</a:t>
            </a:r>
            <a:r>
              <a:rPr lang="en-US" sz="1800" i="1" dirty="0" smtClean="0">
                <a:solidFill>
                  <a:schemeClr val="tx2"/>
                </a:solidFill>
              </a:rPr>
              <a:t> </a:t>
            </a:r>
            <a:r>
              <a:rPr lang="en-US" sz="1800" i="1" dirty="0" err="1" smtClean="0">
                <a:solidFill>
                  <a:schemeClr val="tx2"/>
                </a:solidFill>
              </a:rPr>
              <a:t>llista</a:t>
            </a:r>
            <a:r>
              <a:rPr lang="en-US" sz="1800" i="1" dirty="0" smtClean="0">
                <a:solidFill>
                  <a:schemeClr val="tx2"/>
                </a:solidFill>
              </a:rPr>
              <a:t> de les </a:t>
            </a:r>
            <a:r>
              <a:rPr lang="en-US" sz="1800" i="1" dirty="0" err="1" smtClean="0">
                <a:solidFill>
                  <a:schemeClr val="tx2"/>
                </a:solidFill>
              </a:rPr>
              <a:t>paraules</a:t>
            </a:r>
            <a:r>
              <a:rPr lang="en-US" sz="1800" i="1" dirty="0" smtClean="0">
                <a:solidFill>
                  <a:schemeClr val="tx2"/>
                </a:solidFill>
              </a:rPr>
              <a:t> </a:t>
            </a:r>
            <a:r>
              <a:rPr lang="en-US" sz="1800" i="1" dirty="0" err="1" smtClean="0">
                <a:solidFill>
                  <a:schemeClr val="tx2"/>
                </a:solidFill>
              </a:rPr>
              <a:t>què</a:t>
            </a:r>
            <a:r>
              <a:rPr lang="en-US" sz="1800" i="1" dirty="0" smtClean="0">
                <a:solidFill>
                  <a:schemeClr val="tx2"/>
                </a:solidFill>
              </a:rPr>
              <a:t> no </a:t>
            </a:r>
            <a:r>
              <a:rPr lang="en-US" sz="1800" i="1" dirty="0" err="1" smtClean="0">
                <a:solidFill>
                  <a:schemeClr val="tx2"/>
                </a:solidFill>
              </a:rPr>
              <a:t>entens</a:t>
            </a:r>
            <a:r>
              <a:rPr lang="en-US" sz="1800" i="1" dirty="0" smtClean="0">
                <a:solidFill>
                  <a:schemeClr val="tx2"/>
                </a:solidFill>
              </a:rPr>
              <a:t> </a:t>
            </a:r>
            <a:r>
              <a:rPr lang="en-US" sz="1800" i="1" dirty="0" err="1" smtClean="0">
                <a:solidFill>
                  <a:schemeClr val="tx2"/>
                </a:solidFill>
              </a:rPr>
              <a:t>i</a:t>
            </a:r>
            <a:r>
              <a:rPr lang="en-US" sz="1800" i="1" dirty="0" smtClean="0">
                <a:solidFill>
                  <a:schemeClr val="tx2"/>
                </a:solidFill>
              </a:rPr>
              <a:t> </a:t>
            </a:r>
            <a:r>
              <a:rPr lang="en-US" sz="1800" i="1" dirty="0" err="1" smtClean="0">
                <a:solidFill>
                  <a:schemeClr val="tx2"/>
                </a:solidFill>
              </a:rPr>
              <a:t>tradueix</a:t>
            </a:r>
            <a:r>
              <a:rPr lang="en-US" sz="1800" i="1" dirty="0" smtClean="0">
                <a:solidFill>
                  <a:schemeClr val="tx2"/>
                </a:solidFill>
              </a:rPr>
              <a:t>-les.</a:t>
            </a:r>
          </a:p>
          <a:p>
            <a:r>
              <a:rPr lang="en-US" sz="1800" dirty="0" smtClean="0">
                <a:solidFill>
                  <a:schemeClr val="tx2"/>
                </a:solidFill>
              </a:rPr>
              <a:t>What </a:t>
            </a:r>
            <a:r>
              <a:rPr lang="en-US" sz="1800" dirty="0">
                <a:solidFill>
                  <a:schemeClr val="tx2"/>
                </a:solidFill>
              </a:rPr>
              <a:t>is this song talking about?</a:t>
            </a:r>
          </a:p>
          <a:p>
            <a:pPr marL="0" indent="0">
              <a:buNone/>
            </a:pPr>
            <a:r>
              <a:rPr lang="en-US" sz="1800" i="1" dirty="0">
                <a:solidFill>
                  <a:schemeClr val="tx2"/>
                </a:solidFill>
              </a:rPr>
              <a:t>De </a:t>
            </a:r>
            <a:r>
              <a:rPr lang="en-US" sz="1800" i="1" dirty="0" err="1">
                <a:solidFill>
                  <a:schemeClr val="tx2"/>
                </a:solidFill>
              </a:rPr>
              <a:t>què</a:t>
            </a:r>
            <a:r>
              <a:rPr lang="en-US" sz="1800" i="1" dirty="0">
                <a:solidFill>
                  <a:schemeClr val="tx2"/>
                </a:solidFill>
              </a:rPr>
              <a:t> </a:t>
            </a:r>
            <a:r>
              <a:rPr lang="en-US" sz="1800" i="1" dirty="0" err="1">
                <a:solidFill>
                  <a:schemeClr val="tx2"/>
                </a:solidFill>
              </a:rPr>
              <a:t>parla</a:t>
            </a:r>
            <a:r>
              <a:rPr lang="en-US" sz="1800" i="1" dirty="0">
                <a:solidFill>
                  <a:schemeClr val="tx2"/>
                </a:solidFill>
              </a:rPr>
              <a:t> la </a:t>
            </a:r>
            <a:r>
              <a:rPr lang="en-US" sz="1800" i="1" dirty="0" err="1">
                <a:solidFill>
                  <a:schemeClr val="tx2"/>
                </a:solidFill>
              </a:rPr>
              <a:t>cançó</a:t>
            </a:r>
            <a:r>
              <a:rPr lang="en-US" sz="1800" i="1" dirty="0" smtClean="0">
                <a:solidFill>
                  <a:schemeClr val="tx2"/>
                </a:solidFill>
              </a:rPr>
              <a:t>?</a:t>
            </a:r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630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ABBCF28-98E6-41DD-ADB6-610C92203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songs</a:t>
            </a:r>
            <a:r>
              <a:rPr lang="es-ES" dirty="0"/>
              <a:t> </a:t>
            </a:r>
            <a:r>
              <a:rPr lang="es-ES" dirty="0" err="1"/>
              <a:t>structure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D8DE184-E966-4B4C-B0D2-4B172B7EF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s-ES" u="sng" dirty="0" err="1"/>
              <a:t>Introducció</a:t>
            </a:r>
          </a:p>
          <a:p>
            <a:pPr marL="0" indent="0">
              <a:buNone/>
            </a:pPr>
            <a:r>
              <a:rPr lang="es-ES" dirty="0">
                <a:ea typeface="+mn-lt"/>
                <a:cs typeface="+mn-lt"/>
              </a:rPr>
              <a:t>La </a:t>
            </a:r>
            <a:r>
              <a:rPr lang="es-ES" dirty="0" err="1">
                <a:ea typeface="+mn-lt"/>
                <a:cs typeface="+mn-lt"/>
              </a:rPr>
              <a:t>introducció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sempre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està</a:t>
            </a:r>
            <a:r>
              <a:rPr lang="es-ES" dirty="0">
                <a:ea typeface="+mn-lt"/>
                <a:cs typeface="+mn-lt"/>
              </a:rPr>
              <a:t> al </a:t>
            </a:r>
            <a:r>
              <a:rPr lang="es-ES" dirty="0" err="1">
                <a:ea typeface="+mn-lt"/>
                <a:cs typeface="+mn-lt"/>
              </a:rPr>
              <a:t>principi</a:t>
            </a:r>
            <a:r>
              <a:rPr lang="es-ES" dirty="0">
                <a:ea typeface="+mn-lt"/>
                <a:cs typeface="+mn-lt"/>
              </a:rPr>
              <a:t> de la </a:t>
            </a:r>
            <a:r>
              <a:rPr lang="es-ES" dirty="0" err="1">
                <a:ea typeface="+mn-lt"/>
                <a:cs typeface="+mn-lt"/>
              </a:rPr>
              <a:t>peça</a:t>
            </a:r>
            <a:r>
              <a:rPr lang="es-ES" dirty="0">
                <a:ea typeface="+mn-lt"/>
                <a:cs typeface="+mn-lt"/>
              </a:rPr>
              <a:t> i té la </a:t>
            </a:r>
            <a:r>
              <a:rPr lang="es-ES" dirty="0" err="1">
                <a:ea typeface="+mn-lt"/>
                <a:cs typeface="+mn-lt"/>
              </a:rPr>
              <a:t>funció</a:t>
            </a:r>
            <a:r>
              <a:rPr lang="es-ES" dirty="0">
                <a:ea typeface="+mn-lt"/>
                <a:cs typeface="+mn-lt"/>
              </a:rPr>
              <a:t> de crear-nos </a:t>
            </a:r>
            <a:r>
              <a:rPr lang="es-ES" dirty="0" err="1">
                <a:ea typeface="+mn-lt"/>
                <a:cs typeface="+mn-lt"/>
              </a:rPr>
              <a:t>interès</a:t>
            </a:r>
            <a:r>
              <a:rPr lang="es-ES" dirty="0">
                <a:ea typeface="+mn-lt"/>
                <a:cs typeface="+mn-lt"/>
              </a:rPr>
              <a:t> per escoltar la resta de la </a:t>
            </a:r>
            <a:r>
              <a:rPr lang="es-ES" dirty="0" err="1">
                <a:ea typeface="+mn-lt"/>
                <a:cs typeface="+mn-lt"/>
              </a:rPr>
              <a:t>composició</a:t>
            </a:r>
            <a:r>
              <a:rPr lang="es-ES" dirty="0">
                <a:ea typeface="+mn-lt"/>
                <a:cs typeface="+mn-lt"/>
              </a:rPr>
              <a:t>.</a:t>
            </a:r>
            <a:endParaRPr lang="es-ES" dirty="0" err="1"/>
          </a:p>
          <a:p>
            <a:r>
              <a:rPr lang="es-ES" dirty="0" err="1"/>
              <a:t>Què</a:t>
            </a:r>
            <a:r>
              <a:rPr lang="es-ES" dirty="0"/>
              <a:t> </a:t>
            </a:r>
            <a:r>
              <a:rPr lang="es-ES" dirty="0" err="1"/>
              <a:t>passa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la </a:t>
            </a:r>
            <a:r>
              <a:rPr lang="es-ES" dirty="0" err="1"/>
              <a:t>part</a:t>
            </a:r>
            <a:r>
              <a:rPr lang="es-ES" dirty="0"/>
              <a:t> de la </a:t>
            </a:r>
            <a:r>
              <a:rPr lang="es-ES" dirty="0" err="1"/>
              <a:t>lletra</a:t>
            </a:r>
            <a:r>
              <a:rPr lang="es-ES" dirty="0"/>
              <a:t> de "Thriller" </a:t>
            </a:r>
            <a:r>
              <a:rPr lang="es-ES" dirty="0" err="1"/>
              <a:t>què</a:t>
            </a:r>
            <a:r>
              <a:rPr lang="es-ES" dirty="0"/>
              <a:t> </a:t>
            </a:r>
            <a:r>
              <a:rPr lang="es-ES" dirty="0" err="1"/>
              <a:t>està</a:t>
            </a:r>
            <a:r>
              <a:rPr lang="es-ES" dirty="0"/>
              <a:t> en cursiva?</a:t>
            </a:r>
            <a:endParaRPr lang="es-ES"/>
          </a:p>
          <a:p>
            <a:pPr marL="0" indent="0">
              <a:buNone/>
            </a:pPr>
            <a:r>
              <a:rPr lang="es-ES" u="sng" dirty="0"/>
              <a:t>La tornada</a:t>
            </a:r>
            <a:r>
              <a:rPr lang="es-ES" dirty="0"/>
              <a:t> (</a:t>
            </a:r>
            <a:r>
              <a:rPr lang="es-ES" dirty="0" err="1"/>
              <a:t>chorus</a:t>
            </a:r>
            <a:r>
              <a:rPr lang="es-ES" dirty="0"/>
              <a:t> en </a:t>
            </a:r>
            <a:r>
              <a:rPr lang="es-ES" dirty="0" err="1"/>
              <a:t>anglès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dirty="0">
                <a:ea typeface="+mn-lt"/>
                <a:cs typeface="+mn-lt"/>
              </a:rPr>
              <a:t>Es </a:t>
            </a:r>
            <a:r>
              <a:rPr lang="es-ES" dirty="0" err="1">
                <a:ea typeface="+mn-lt"/>
                <a:cs typeface="+mn-lt"/>
              </a:rPr>
              <a:t>repeteix</a:t>
            </a:r>
            <a:r>
              <a:rPr lang="es-ES" dirty="0">
                <a:ea typeface="+mn-lt"/>
                <a:cs typeface="+mn-lt"/>
              </a:rPr>
              <a:t> al </a:t>
            </a:r>
            <a:r>
              <a:rPr lang="es-ES" dirty="0" err="1">
                <a:ea typeface="+mn-lt"/>
                <a:cs typeface="+mn-lt"/>
              </a:rPr>
              <a:t>llarg</a:t>
            </a:r>
            <a:r>
              <a:rPr lang="es-ES" dirty="0">
                <a:ea typeface="+mn-lt"/>
                <a:cs typeface="+mn-lt"/>
              </a:rPr>
              <a:t> de la </a:t>
            </a:r>
            <a:r>
              <a:rPr lang="es-ES" dirty="0" err="1">
                <a:ea typeface="+mn-lt"/>
                <a:cs typeface="+mn-lt"/>
              </a:rPr>
              <a:t>peça</a:t>
            </a:r>
            <a:r>
              <a:rPr lang="es-ES" dirty="0">
                <a:ea typeface="+mn-lt"/>
                <a:cs typeface="+mn-lt"/>
              </a:rPr>
              <a:t> i, en la tornada, la </a:t>
            </a:r>
            <a:r>
              <a:rPr lang="es-ES" dirty="0" err="1">
                <a:ea typeface="+mn-lt"/>
                <a:cs typeface="+mn-lt"/>
              </a:rPr>
              <a:t>melodia</a:t>
            </a:r>
            <a:r>
              <a:rPr lang="es-ES" dirty="0">
                <a:ea typeface="+mn-lt"/>
                <a:cs typeface="+mn-lt"/>
              </a:rPr>
              <a:t> i la </a:t>
            </a:r>
            <a:r>
              <a:rPr lang="es-ES" dirty="0" err="1">
                <a:ea typeface="+mn-lt"/>
                <a:cs typeface="+mn-lt"/>
              </a:rPr>
              <a:t>lletra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rarament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canvien</a:t>
            </a:r>
            <a:r>
              <a:rPr lang="es-ES" dirty="0">
                <a:ea typeface="+mn-lt"/>
                <a:cs typeface="+mn-lt"/>
              </a:rPr>
              <a:t>.</a:t>
            </a:r>
            <a:r>
              <a:rPr lang="es-ES" dirty="0"/>
              <a:t> </a:t>
            </a:r>
            <a:r>
              <a:rPr lang="es-ES" dirty="0" err="1"/>
              <a:t>É</a:t>
            </a:r>
            <a:r>
              <a:rPr lang="es-ES" dirty="0" err="1">
                <a:ea typeface="+mn-lt"/>
                <a:cs typeface="+mn-lt"/>
              </a:rPr>
              <a:t>s</a:t>
            </a:r>
            <a:r>
              <a:rPr lang="es-ES" dirty="0">
                <a:ea typeface="+mn-lt"/>
                <a:cs typeface="+mn-lt"/>
              </a:rPr>
              <a:t> el que </a:t>
            </a:r>
            <a:r>
              <a:rPr lang="es-ES" dirty="0" err="1">
                <a:ea typeface="+mn-lt"/>
                <a:cs typeface="+mn-lt"/>
              </a:rPr>
              <a:t>sovint</a:t>
            </a:r>
            <a:r>
              <a:rPr lang="es-ES" dirty="0">
                <a:ea typeface="+mn-lt"/>
                <a:cs typeface="+mn-lt"/>
              </a:rPr>
              <a:t> es </a:t>
            </a:r>
            <a:r>
              <a:rPr lang="es-ES" dirty="0" err="1">
                <a:ea typeface="+mn-lt"/>
                <a:cs typeface="+mn-lt"/>
              </a:rPr>
              <a:t>taral·leja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quan</a:t>
            </a:r>
            <a:r>
              <a:rPr lang="es-ES" dirty="0">
                <a:ea typeface="+mn-lt"/>
                <a:cs typeface="+mn-lt"/>
              </a:rPr>
              <a:t> una persona es </a:t>
            </a:r>
            <a:r>
              <a:rPr lang="es-ES" dirty="0" err="1">
                <a:ea typeface="+mn-lt"/>
                <a:cs typeface="+mn-lt"/>
              </a:rPr>
              <a:t>refereix</a:t>
            </a:r>
            <a:r>
              <a:rPr lang="es-ES" dirty="0">
                <a:ea typeface="+mn-lt"/>
                <a:cs typeface="+mn-lt"/>
              </a:rPr>
              <a:t> a la </a:t>
            </a:r>
            <a:r>
              <a:rPr lang="es-ES" dirty="0" err="1">
                <a:ea typeface="+mn-lt"/>
                <a:cs typeface="+mn-lt"/>
              </a:rPr>
              <a:t>cançó</a:t>
            </a:r>
            <a:r>
              <a:rPr lang="es-ES" dirty="0">
                <a:ea typeface="+mn-lt"/>
                <a:cs typeface="+mn-lt"/>
              </a:rPr>
              <a:t> o </a:t>
            </a:r>
            <a:r>
              <a:rPr lang="es-ES" dirty="0" err="1">
                <a:ea typeface="+mn-lt"/>
                <a:cs typeface="+mn-lt"/>
              </a:rPr>
              <a:t>peça</a:t>
            </a:r>
            <a:r>
              <a:rPr lang="es-ES" dirty="0">
                <a:ea typeface="+mn-lt"/>
                <a:cs typeface="+mn-lt"/>
              </a:rPr>
              <a:t>.</a:t>
            </a:r>
            <a:endParaRPr lang="es-ES"/>
          </a:p>
          <a:p>
            <a:pPr marL="0" indent="0">
              <a:buNone/>
            </a:pPr>
            <a:r>
              <a:rPr lang="es-ES" dirty="0">
                <a:ea typeface="+mn-lt"/>
                <a:cs typeface="+mn-lt"/>
              </a:rPr>
              <a:t>La tornada sol </a:t>
            </a:r>
            <a:r>
              <a:rPr lang="es-ES" dirty="0" err="1">
                <a:ea typeface="+mn-lt"/>
                <a:cs typeface="+mn-lt"/>
              </a:rPr>
              <a:t>incloure</a:t>
            </a:r>
            <a:r>
              <a:rPr lang="es-ES" dirty="0">
                <a:ea typeface="+mn-lt"/>
                <a:cs typeface="+mn-lt"/>
              </a:rPr>
              <a:t> la idea principal, el tema (</a:t>
            </a:r>
            <a:r>
              <a:rPr lang="es-ES" i="1" dirty="0" err="1">
                <a:ea typeface="+mn-lt"/>
                <a:cs typeface="+mn-lt"/>
              </a:rPr>
              <a:t>hook</a:t>
            </a:r>
            <a:r>
              <a:rPr lang="es-ES" dirty="0">
                <a:ea typeface="+mn-lt"/>
                <a:cs typeface="+mn-lt"/>
              </a:rPr>
              <a:t>, en </a:t>
            </a:r>
            <a:r>
              <a:rPr lang="es-ES" dirty="0" err="1">
                <a:ea typeface="+mn-lt"/>
                <a:cs typeface="+mn-lt"/>
              </a:rPr>
              <a:t>anglès</a:t>
            </a:r>
            <a:r>
              <a:rPr lang="es-ES" dirty="0">
                <a:ea typeface="+mn-lt"/>
                <a:cs typeface="+mn-lt"/>
              </a:rPr>
              <a:t>) de la </a:t>
            </a:r>
            <a:r>
              <a:rPr lang="es-ES" dirty="0" err="1">
                <a:ea typeface="+mn-lt"/>
                <a:cs typeface="+mn-lt"/>
              </a:rPr>
              <a:t>cançó</a:t>
            </a:r>
            <a:r>
              <a:rPr lang="es-ES" dirty="0">
                <a:ea typeface="+mn-lt"/>
                <a:cs typeface="+mn-lt"/>
              </a:rPr>
              <a:t>, </a:t>
            </a:r>
            <a:r>
              <a:rPr lang="es-ES" dirty="0" err="1">
                <a:ea typeface="+mn-lt"/>
                <a:cs typeface="+mn-lt"/>
              </a:rPr>
              <a:t>així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com</a:t>
            </a:r>
            <a:r>
              <a:rPr lang="es-ES" dirty="0">
                <a:ea typeface="+mn-lt"/>
                <a:cs typeface="+mn-lt"/>
              </a:rPr>
              <a:t> el </a:t>
            </a:r>
            <a:r>
              <a:rPr lang="es-ES" dirty="0" err="1">
                <a:ea typeface="+mn-lt"/>
                <a:cs typeface="+mn-lt"/>
              </a:rPr>
              <a:t>títol</a:t>
            </a:r>
            <a:r>
              <a:rPr lang="es-ES" dirty="0">
                <a:ea typeface="+mn-lt"/>
                <a:cs typeface="+mn-lt"/>
              </a:rPr>
              <a:t>.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5405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2FEF981-1191-4FEB-B910-CA5E8D4D8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songs</a:t>
            </a:r>
            <a:r>
              <a:rPr lang="es-ES" dirty="0"/>
              <a:t> </a:t>
            </a:r>
            <a:r>
              <a:rPr lang="es-ES" dirty="0" err="1"/>
              <a:t>structure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B84B084-5347-4494-AF11-9981C9006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s-ES" u="sng" dirty="0"/>
              <a:t>La estrofa</a:t>
            </a:r>
            <a:endParaRPr lang="es-ES" dirty="0"/>
          </a:p>
          <a:p>
            <a:pPr marL="0" indent="0">
              <a:buNone/>
            </a:pPr>
            <a:r>
              <a:rPr lang="es-ES" dirty="0" err="1">
                <a:ea typeface="+mn-lt"/>
                <a:cs typeface="+mn-lt"/>
              </a:rPr>
              <a:t>L’estrofa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és</a:t>
            </a:r>
            <a:r>
              <a:rPr lang="es-ES" dirty="0">
                <a:ea typeface="+mn-lt"/>
                <a:cs typeface="+mn-lt"/>
              </a:rPr>
              <a:t> una </a:t>
            </a:r>
            <a:r>
              <a:rPr lang="es-ES" dirty="0" err="1">
                <a:ea typeface="+mn-lt"/>
                <a:cs typeface="+mn-lt"/>
              </a:rPr>
              <a:t>secció</a:t>
            </a:r>
            <a:r>
              <a:rPr lang="es-ES" dirty="0">
                <a:ea typeface="+mn-lt"/>
                <a:cs typeface="+mn-lt"/>
              </a:rPr>
              <a:t> que es </a:t>
            </a:r>
            <a:r>
              <a:rPr lang="es-ES" dirty="0" err="1">
                <a:ea typeface="+mn-lt"/>
                <a:cs typeface="+mn-lt"/>
              </a:rPr>
              <a:t>repeteix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diverses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vegades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durant</a:t>
            </a:r>
            <a:r>
              <a:rPr lang="es-ES" dirty="0">
                <a:ea typeface="+mn-lt"/>
                <a:cs typeface="+mn-lt"/>
              </a:rPr>
              <a:t> la </a:t>
            </a:r>
            <a:r>
              <a:rPr lang="es-ES" dirty="0" err="1">
                <a:ea typeface="+mn-lt"/>
                <a:cs typeface="+mn-lt"/>
              </a:rPr>
              <a:t>cançó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amb</a:t>
            </a:r>
            <a:r>
              <a:rPr lang="es-ES" dirty="0">
                <a:ea typeface="+mn-lt"/>
                <a:cs typeface="+mn-lt"/>
              </a:rPr>
              <a:t> la </a:t>
            </a:r>
            <a:r>
              <a:rPr lang="es-ES" dirty="0" err="1">
                <a:ea typeface="+mn-lt"/>
                <a:cs typeface="+mn-lt"/>
              </a:rPr>
              <a:t>mateixa</a:t>
            </a:r>
            <a:r>
              <a:rPr lang="es-ES" dirty="0">
                <a:ea typeface="+mn-lt"/>
                <a:cs typeface="+mn-lt"/>
              </a:rPr>
              <a:t> música </a:t>
            </a:r>
            <a:r>
              <a:rPr lang="es-ES" dirty="0" err="1">
                <a:ea typeface="+mn-lt"/>
                <a:cs typeface="+mn-lt"/>
              </a:rPr>
              <a:t>però</a:t>
            </a:r>
            <a:r>
              <a:rPr lang="es-ES" dirty="0">
                <a:ea typeface="+mn-lt"/>
                <a:cs typeface="+mn-lt"/>
              </a:rPr>
              <a:t>, </a:t>
            </a:r>
            <a:r>
              <a:rPr lang="es-ES" dirty="0" err="1">
                <a:ea typeface="+mn-lt"/>
                <a:cs typeface="+mn-lt"/>
              </a:rPr>
              <a:t>normalment</a:t>
            </a:r>
            <a:r>
              <a:rPr lang="es-ES" dirty="0">
                <a:ea typeface="+mn-lt"/>
                <a:cs typeface="+mn-lt"/>
              </a:rPr>
              <a:t>, </a:t>
            </a:r>
            <a:r>
              <a:rPr lang="es-ES" dirty="0" err="1">
                <a:ea typeface="+mn-lt"/>
                <a:cs typeface="+mn-lt"/>
              </a:rPr>
              <a:t>amb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diferent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lletra</a:t>
            </a:r>
            <a:r>
              <a:rPr lang="es-ES" dirty="0">
                <a:ea typeface="+mn-lt"/>
                <a:cs typeface="+mn-lt"/>
              </a:rPr>
              <a:t> (si </a:t>
            </a:r>
            <a:r>
              <a:rPr lang="es-ES" dirty="0" err="1">
                <a:ea typeface="+mn-lt"/>
                <a:cs typeface="+mn-lt"/>
              </a:rPr>
              <a:t>és</a:t>
            </a:r>
            <a:r>
              <a:rPr lang="es-ES" dirty="0">
                <a:ea typeface="+mn-lt"/>
                <a:cs typeface="+mn-lt"/>
              </a:rPr>
              <a:t> una </a:t>
            </a:r>
            <a:r>
              <a:rPr lang="es-ES" dirty="0" err="1">
                <a:ea typeface="+mn-lt"/>
                <a:cs typeface="+mn-lt"/>
              </a:rPr>
              <a:t>cançó</a:t>
            </a:r>
            <a:r>
              <a:rPr lang="es-ES" dirty="0">
                <a:ea typeface="+mn-lt"/>
                <a:cs typeface="+mn-lt"/>
              </a:rPr>
              <a:t> cantada). 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u="sng" dirty="0"/>
              <a:t>El final</a:t>
            </a:r>
          </a:p>
          <a:p>
            <a:pPr marL="0" indent="0">
              <a:buNone/>
            </a:pPr>
            <a:r>
              <a:rPr lang="es-ES" dirty="0" err="1">
                <a:ea typeface="+mn-lt"/>
                <a:cs typeface="+mn-lt"/>
              </a:rPr>
              <a:t>És</a:t>
            </a:r>
            <a:r>
              <a:rPr lang="es-ES" dirty="0">
                <a:ea typeface="+mn-lt"/>
                <a:cs typeface="+mn-lt"/>
              </a:rPr>
              <a:t> la </a:t>
            </a:r>
            <a:r>
              <a:rPr lang="es-ES" dirty="0" err="1">
                <a:ea typeface="+mn-lt"/>
                <a:cs typeface="+mn-lt"/>
              </a:rPr>
              <a:t>darrera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part</a:t>
            </a:r>
            <a:r>
              <a:rPr lang="es-ES" dirty="0">
                <a:ea typeface="+mn-lt"/>
                <a:cs typeface="+mn-lt"/>
              </a:rPr>
              <a:t> de la </a:t>
            </a:r>
            <a:r>
              <a:rPr lang="es-ES" dirty="0" err="1">
                <a:ea typeface="+mn-lt"/>
                <a:cs typeface="+mn-lt"/>
              </a:rPr>
              <a:t>cançó</a:t>
            </a:r>
            <a:r>
              <a:rPr lang="es-ES" dirty="0">
                <a:ea typeface="+mn-lt"/>
                <a:cs typeface="+mn-lt"/>
              </a:rPr>
              <a:t>. A </a:t>
            </a:r>
            <a:r>
              <a:rPr lang="es-ES" dirty="0" err="1">
                <a:ea typeface="+mn-lt"/>
                <a:cs typeface="+mn-lt"/>
              </a:rPr>
              <a:t>vegades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és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molt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curt</a:t>
            </a:r>
            <a:r>
              <a:rPr lang="es-ES" dirty="0">
                <a:ea typeface="+mn-lt"/>
                <a:cs typeface="+mn-lt"/>
              </a:rPr>
              <a:t> i en </a:t>
            </a:r>
            <a:r>
              <a:rPr lang="es-ES" dirty="0" err="1">
                <a:ea typeface="+mn-lt"/>
                <a:cs typeface="+mn-lt"/>
              </a:rPr>
              <a:t>d'altres</a:t>
            </a:r>
            <a:r>
              <a:rPr lang="es-ES" dirty="0">
                <a:ea typeface="+mn-lt"/>
                <a:cs typeface="+mn-lt"/>
              </a:rPr>
              <a:t> casos </a:t>
            </a:r>
            <a:r>
              <a:rPr lang="es-ES" dirty="0" err="1">
                <a:ea typeface="+mn-lt"/>
                <a:cs typeface="+mn-lt"/>
              </a:rPr>
              <a:t>és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molt</a:t>
            </a:r>
            <a:r>
              <a:rPr lang="es-ES" dirty="0">
                <a:ea typeface="+mn-lt"/>
                <a:cs typeface="+mn-lt"/>
              </a:rPr>
              <a:t> </a:t>
            </a:r>
            <a:r>
              <a:rPr lang="es-ES" dirty="0" err="1">
                <a:ea typeface="+mn-lt"/>
                <a:cs typeface="+mn-lt"/>
              </a:rPr>
              <a:t>elaborat</a:t>
            </a:r>
            <a:r>
              <a:rPr lang="es-ES" dirty="0">
                <a:ea typeface="+mn-lt"/>
                <a:cs typeface="+mn-lt"/>
              </a:rPr>
              <a:t>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1858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5350" y="1223010"/>
            <a:ext cx="10515600" cy="212979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Escolteu</a:t>
            </a:r>
            <a:r>
              <a:rPr lang="es-ES" dirty="0" smtClean="0"/>
              <a:t> la </a:t>
            </a:r>
            <a:r>
              <a:rPr lang="es-ES" dirty="0" err="1" smtClean="0"/>
              <a:t>cançó</a:t>
            </a:r>
            <a:r>
              <a:rPr lang="es-ES" dirty="0" smtClean="0"/>
              <a:t> Thriller de Michael Jackson i </a:t>
            </a:r>
            <a:r>
              <a:rPr lang="es-ES" dirty="0" err="1" smtClean="0"/>
              <a:t>diferencieu</a:t>
            </a:r>
            <a:r>
              <a:rPr lang="es-ES" dirty="0" smtClean="0"/>
              <a:t> </a:t>
            </a:r>
            <a:r>
              <a:rPr lang="es-ES" dirty="0"/>
              <a:t>cada </a:t>
            </a:r>
            <a:r>
              <a:rPr lang="es-ES" dirty="0" err="1"/>
              <a:t>part</a:t>
            </a:r>
            <a:r>
              <a:rPr lang="es-ES" dirty="0"/>
              <a:t> de la </a:t>
            </a:r>
            <a:r>
              <a:rPr lang="es-ES" dirty="0" err="1"/>
              <a:t>cançó</a:t>
            </a:r>
            <a:r>
              <a:rPr lang="es-ES" dirty="0"/>
              <a:t> </a:t>
            </a: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r>
              <a:rPr lang="es-ES" sz="2200" dirty="0">
                <a:hlinkClick r:id="rId2"/>
              </a:rPr>
              <a:t>https://</a:t>
            </a:r>
            <a:r>
              <a:rPr lang="es-ES" sz="2200" dirty="0" smtClean="0">
                <a:hlinkClick r:id="rId2"/>
              </a:rPr>
              <a:t>www.youtube.com/watch?v=sOnqjkJTMaA&amp;list=PLuzY79ALUiMNA_KALw963Ad2pslpZRTWw&amp;index=11</a:t>
            </a:r>
            <a:r>
              <a:rPr lang="es-ES" sz="2200" dirty="0" smtClean="0"/>
              <a:t> </a:t>
            </a:r>
            <a:endParaRPr lang="es-ES" sz="22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7004340"/>
              </p:ext>
            </p:extLst>
          </p:nvPr>
        </p:nvGraphicFramePr>
        <p:xfrm>
          <a:off x="781050" y="3968750"/>
          <a:ext cx="10515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79629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Parts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Indiqueu</a:t>
                      </a:r>
                      <a:r>
                        <a:rPr lang="es-ES" dirty="0" smtClean="0"/>
                        <a:t> en </a:t>
                      </a:r>
                      <a:r>
                        <a:rPr lang="es-ES" dirty="0" err="1" smtClean="0"/>
                        <a:t>quin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moment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sona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aquesta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part</a:t>
                      </a:r>
                      <a:r>
                        <a:rPr lang="es-ES" baseline="0" dirty="0" smtClean="0"/>
                        <a:t> (</a:t>
                      </a:r>
                      <a:r>
                        <a:rPr lang="es-ES" baseline="0" dirty="0" err="1" smtClean="0"/>
                        <a:t>minut</a:t>
                      </a:r>
                      <a:r>
                        <a:rPr lang="es-ES" baseline="0" dirty="0" smtClean="0"/>
                        <a:t> i </a:t>
                      </a:r>
                      <a:r>
                        <a:rPr lang="es-ES" baseline="0" dirty="0" err="1" smtClean="0"/>
                        <a:t>segon</a:t>
                      </a:r>
                      <a:r>
                        <a:rPr lang="es-ES" baseline="0" dirty="0" smtClean="0"/>
                        <a:t>).</a:t>
                      </a:r>
                    </a:p>
                    <a:p>
                      <a:r>
                        <a:rPr lang="es-ES" baseline="0" dirty="0" err="1" smtClean="0"/>
                        <a:t>Exemple</a:t>
                      </a:r>
                      <a:r>
                        <a:rPr lang="es-ES" baseline="0" dirty="0" smtClean="0"/>
                        <a:t>:  1:47 – 2:32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Introducció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Estrofa (</a:t>
                      </a:r>
                      <a:r>
                        <a:rPr lang="es-ES" dirty="0" err="1" smtClean="0"/>
                        <a:t>només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d’una</a:t>
                      </a:r>
                      <a:r>
                        <a:rPr lang="es-ES" dirty="0" smtClean="0"/>
                        <a:t>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Tornada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Final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2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BABF38A-8A0D-492E-BD20-6CF4D46B50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1CB7E8AE-A3AC-4BB7-A5C6-F00EC697B2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297F7562-DBE2-4729-835D-1486BBB437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-2627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CE0245F-7D4D-413E-940B-1D9D9A1711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627"/>
            <a:ext cx="12188952" cy="6858000"/>
          </a:xfrm>
          <a:prstGeom prst="rect">
            <a:avLst/>
          </a:prstGeom>
          <a:solidFill>
            <a:schemeClr val="bg2">
              <a:alpha val="61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19B97BE4-8A98-49F3-8669-EAAF6D4331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390032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AA090277-9074-44AA-8A49-453BF2C457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4" y="-1"/>
            <a:ext cx="12191999" cy="3909853"/>
          </a:xfrm>
          <a:prstGeom prst="rect">
            <a:avLst/>
          </a:prstGeom>
          <a:blipFill dpi="0" rotWithShape="1">
            <a:blip r:embed="rId4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8C0BB33-5FA0-4922-84C3-7C91D4BBB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9930" y="744909"/>
            <a:ext cx="3776416" cy="291269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Let's dance!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6AA68E1-0D69-4A5D-A1E4-E50630CD6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801" y="4074784"/>
            <a:ext cx="3776415" cy="20543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 dirty="0" err="1">
                <a:solidFill>
                  <a:schemeClr val="tx2">
                    <a:alpha val="80000"/>
                  </a:schemeClr>
                </a:solidFill>
              </a:rPr>
              <a:t>Ballem</a:t>
            </a:r>
            <a:r>
              <a:rPr lang="en-US" sz="2200" dirty="0">
                <a:solidFill>
                  <a:schemeClr val="tx2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alpha val="80000"/>
                  </a:schemeClr>
                </a:solidFill>
              </a:rPr>
              <a:t>amb</a:t>
            </a:r>
            <a:r>
              <a:rPr lang="en-US" sz="2200" dirty="0">
                <a:solidFill>
                  <a:schemeClr val="tx2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alpha val="80000"/>
                  </a:schemeClr>
                </a:solidFill>
              </a:rPr>
              <a:t>moviment</a:t>
            </a:r>
            <a:r>
              <a:rPr lang="en-US" sz="2200" dirty="0">
                <a:solidFill>
                  <a:schemeClr val="tx2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alpha val="80000"/>
                  </a:schemeClr>
                </a:solidFill>
              </a:rPr>
              <a:t>lliure</a:t>
            </a:r>
            <a:r>
              <a:rPr lang="en-US" sz="2200" dirty="0">
                <a:solidFill>
                  <a:schemeClr val="tx2">
                    <a:alpha val="80000"/>
                  </a:schemeClr>
                </a:solidFill>
              </a:rPr>
              <a:t> la </a:t>
            </a:r>
            <a:r>
              <a:rPr lang="en-US" sz="2200" dirty="0" err="1">
                <a:solidFill>
                  <a:schemeClr val="tx2">
                    <a:alpha val="80000"/>
                  </a:schemeClr>
                </a:solidFill>
              </a:rPr>
              <a:t>cançó</a:t>
            </a:r>
            <a:r>
              <a:rPr lang="en-US" sz="2200" dirty="0">
                <a:solidFill>
                  <a:schemeClr val="tx2">
                    <a:alpha val="80000"/>
                  </a:schemeClr>
                </a:solidFill>
              </a:rPr>
              <a:t> "Wake me up" de </a:t>
            </a:r>
            <a:r>
              <a:rPr lang="en-US" sz="2200" dirty="0" err="1">
                <a:solidFill>
                  <a:schemeClr val="tx2">
                    <a:alpha val="80000"/>
                  </a:schemeClr>
                </a:solidFill>
              </a:rPr>
              <a:t>l'artista</a:t>
            </a:r>
            <a:r>
              <a:rPr lang="en-US" sz="2200" dirty="0">
                <a:solidFill>
                  <a:schemeClr val="tx2">
                    <a:alpha val="8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alpha val="80000"/>
                  </a:schemeClr>
                </a:solidFill>
              </a:rPr>
              <a:t>suec</a:t>
            </a:r>
            <a:r>
              <a:rPr lang="en-US" sz="2200" dirty="0">
                <a:solidFill>
                  <a:schemeClr val="tx2">
                    <a:alpha val="80000"/>
                  </a:schemeClr>
                </a:solidFill>
              </a:rPr>
              <a:t> </a:t>
            </a:r>
            <a:r>
              <a:rPr lang="en-US" sz="2200" i="1" dirty="0">
                <a:solidFill>
                  <a:schemeClr val="tx2">
                    <a:alpha val="80000"/>
                  </a:schemeClr>
                </a:solidFill>
              </a:rPr>
              <a:t>Avicii.</a:t>
            </a:r>
          </a:p>
        </p:txBody>
      </p:sp>
      <p:pic>
        <p:nvPicPr>
          <p:cNvPr id="4" name="Imagen 4">
            <a:hlinkClick r:id="" action="ppaction://media"/>
            <a:extLst>
              <a:ext uri="{FF2B5EF4-FFF2-40B4-BE49-F238E27FC236}">
                <a16:creationId xmlns:a16="http://schemas.microsoft.com/office/drawing/2014/main" xmlns="" id="{F30E7956-1E88-4368-A643-F98E41C9782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603229" y="1025543"/>
            <a:ext cx="6402214" cy="480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421671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AnalogousFromRegularSeedLeftStep">
      <a:dk1>
        <a:srgbClr val="000000"/>
      </a:dk1>
      <a:lt1>
        <a:srgbClr val="FFFFFF"/>
      </a:lt1>
      <a:dk2>
        <a:srgbClr val="1C2432"/>
      </a:dk2>
      <a:lt2>
        <a:srgbClr val="F2F3F0"/>
      </a:lt2>
      <a:accent1>
        <a:srgbClr val="713BD5"/>
      </a:accent1>
      <a:accent2>
        <a:srgbClr val="363FC7"/>
      </a:accent2>
      <a:accent3>
        <a:srgbClr val="3B85D5"/>
      </a:accent3>
      <a:accent4>
        <a:srgbClr val="29B4C3"/>
      </a:accent4>
      <a:accent5>
        <a:srgbClr val="35C195"/>
      </a:accent5>
      <a:accent6>
        <a:srgbClr val="29C352"/>
      </a:accent6>
      <a:hlink>
        <a:srgbClr val="729531"/>
      </a:hlink>
      <a:folHlink>
        <a:srgbClr val="7F7F7F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lockprintVTI" id="{AA8C8908-6BA4-477C-AEA4-CB6C32A1FE3B}" vid="{36392749-7C1D-4938-93BB-440CD2A1B0A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8322380E95BF459B0776BC5C7C4027" ma:contentTypeVersion="12" ma:contentTypeDescription="Crear nuevo documento." ma:contentTypeScope="" ma:versionID="c93229fcfc0dc42db183e3c676672e1b">
  <xsd:schema xmlns:xsd="http://www.w3.org/2001/XMLSchema" xmlns:xs="http://www.w3.org/2001/XMLSchema" xmlns:p="http://schemas.microsoft.com/office/2006/metadata/properties" xmlns:ns2="5afd67a9-c04e-4298-9f23-5feb6b5aee84" xmlns:ns3="08da6b7c-99ad-4ab9-bcdd-fb9ed074f21b" targetNamespace="http://schemas.microsoft.com/office/2006/metadata/properties" ma:root="true" ma:fieldsID="2694f4caff42d7815129f924b223a170" ns2:_="" ns3:_="">
    <xsd:import namespace="5afd67a9-c04e-4298-9f23-5feb6b5aee84"/>
    <xsd:import namespace="08da6b7c-99ad-4ab9-bcdd-fb9ed074f21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fd67a9-c04e-4298-9f23-5feb6b5aee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da6b7c-99ad-4ab9-bcdd-fb9ed074f2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F52551E-01EA-4FB6-8EB8-D3A1C6FA65E1}">
  <ds:schemaRefs>
    <ds:schemaRef ds:uri="08da6b7c-99ad-4ab9-bcdd-fb9ed074f21b"/>
    <ds:schemaRef ds:uri="5afd67a9-c04e-4298-9f23-5feb6b5aee8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45D0DF0-6A1E-4689-8F0D-E9F4289C1A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DC212A-3DF9-43D1-BC3F-E0EFA05368A0}">
  <ds:schemaRefs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  <ds:schemaRef ds:uri="08da6b7c-99ad-4ab9-bcdd-fb9ed074f21b"/>
    <ds:schemaRef ds:uri="5afd67a9-c04e-4298-9f23-5feb6b5aee8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198</Words>
  <Application>Microsoft Office PowerPoint</Application>
  <PresentationFormat>Personalizado</PresentationFormat>
  <Paragraphs>31</Paragraphs>
  <Slides>6</Slides>
  <Notes>0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BlockprintVTI</vt:lpstr>
      <vt:lpstr>Música</vt:lpstr>
      <vt:lpstr>Halloween song...</vt:lpstr>
      <vt:lpstr>The songs structure</vt:lpstr>
      <vt:lpstr>The songs structure</vt:lpstr>
      <vt:lpstr>Escolteu la cançó Thriller de Michael Jackson i diferencieu cada part de la cançó . https://www.youtube.com/watch?v=sOnqjkJTMaA&amp;list=PLuzY79ALUiMNA_KALw963Ad2pslpZRTWw&amp;index=11 </vt:lpstr>
      <vt:lpstr>Let's dance!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Francesc Casarramona</dc:creator>
  <cp:lastModifiedBy>Francesc Casarramona</cp:lastModifiedBy>
  <cp:revision>205</cp:revision>
  <dcterms:created xsi:type="dcterms:W3CDTF">2020-10-15T17:05:34Z</dcterms:created>
  <dcterms:modified xsi:type="dcterms:W3CDTF">2020-10-19T08:01:52Z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0x010100A98322380E95BF459B0776BC5C7C4027</vt:lpwstr>
  </property>
</Properties>
</file>