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sldIdLst>
    <p:sldId id="256" r:id="rId5"/>
    <p:sldId id="262" r:id="rId6"/>
    <p:sldId id="261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23BECF-F62B-D320-1790-A0F22B9D8AC9}" v="502" dt="2020-10-09T14:57:53.978"/>
    <p1510:client id="{A7BA5213-90AA-4FF2-8788-2D03FCDAC6C7}" v="1400" dt="2020-10-08T16:48:24.2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>
        <p:scale>
          <a:sx n="102" d="100"/>
          <a:sy n="102" d="100"/>
        </p:scale>
        <p:origin x="-102" y="-3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c Casarramona Pérez" userId="S::francesc.casarramona@salesianas.org::27f21438-3cb3-4e24-8f08-bce9e9255c74" providerId="AD" clId="Web-{0E23BECF-F62B-D320-1790-A0F22B9D8AC9}"/>
    <pc:docChg chg="addSld modSld">
      <pc:chgData name="Francesc Casarramona Pérez" userId="S::francesc.casarramona@salesianas.org::27f21438-3cb3-4e24-8f08-bce9e9255c74" providerId="AD" clId="Web-{0E23BECF-F62B-D320-1790-A0F22B9D8AC9}" dt="2020-10-09T14:57:53.978" v="500" actId="20577"/>
      <pc:docMkLst>
        <pc:docMk/>
      </pc:docMkLst>
      <pc:sldChg chg="addSp modSp">
        <pc:chgData name="Francesc Casarramona Pérez" userId="S::francesc.casarramona@salesianas.org::27f21438-3cb3-4e24-8f08-bce9e9255c74" providerId="AD" clId="Web-{0E23BECF-F62B-D320-1790-A0F22B9D8AC9}" dt="2020-10-09T14:50:08.549" v="23" actId="20577"/>
        <pc:sldMkLst>
          <pc:docMk/>
          <pc:sldMk cId="1613588499" sldId="261"/>
        </pc:sldMkLst>
        <pc:spChg chg="mod">
          <ac:chgData name="Francesc Casarramona Pérez" userId="S::francesc.casarramona@salesianas.org::27f21438-3cb3-4e24-8f08-bce9e9255c74" providerId="AD" clId="Web-{0E23BECF-F62B-D320-1790-A0F22B9D8AC9}" dt="2020-10-09T14:50:08.549" v="23" actId="20577"/>
          <ac:spMkLst>
            <pc:docMk/>
            <pc:sldMk cId="1613588499" sldId="261"/>
            <ac:spMk id="8" creationId="{5337805E-1C0A-457F-9C21-472012A95CC2}"/>
          </ac:spMkLst>
        </pc:spChg>
        <pc:picChg chg="add mod">
          <ac:chgData name="Francesc Casarramona Pérez" userId="S::francesc.casarramona@salesianas.org::27f21438-3cb3-4e24-8f08-bce9e9255c74" providerId="AD" clId="Web-{0E23BECF-F62B-D320-1790-A0F22B9D8AC9}" dt="2020-10-09T14:49:41.846" v="1" actId="1076"/>
          <ac:picMkLst>
            <pc:docMk/>
            <pc:sldMk cId="1613588499" sldId="261"/>
            <ac:picMk id="3" creationId="{869FAD8B-468B-4482-A016-E6832DE5AF27}"/>
          </ac:picMkLst>
        </pc:picChg>
      </pc:sldChg>
      <pc:sldChg chg="addSp modSp add replId">
        <pc:chgData name="Francesc Casarramona Pérez" userId="S::francesc.casarramona@salesianas.org::27f21438-3cb3-4e24-8f08-bce9e9255c74" providerId="AD" clId="Web-{0E23BECF-F62B-D320-1790-A0F22B9D8AC9}" dt="2020-10-09T14:57:52.884" v="498" actId="20577"/>
        <pc:sldMkLst>
          <pc:docMk/>
          <pc:sldMk cId="469711905" sldId="262"/>
        </pc:sldMkLst>
        <pc:spChg chg="mod">
          <ac:chgData name="Francesc Casarramona Pérez" userId="S::francesc.casarramona@salesianas.org::27f21438-3cb3-4e24-8f08-bce9e9255c74" providerId="AD" clId="Web-{0E23BECF-F62B-D320-1790-A0F22B9D8AC9}" dt="2020-10-09T14:56:02.461" v="456" actId="20577"/>
          <ac:spMkLst>
            <pc:docMk/>
            <pc:sldMk cId="469711905" sldId="262"/>
            <ac:spMk id="3" creationId="{5EEFCF98-5815-44E8-8FA6-93C82D65A849}"/>
          </ac:spMkLst>
        </pc:spChg>
        <pc:spChg chg="add mod">
          <ac:chgData name="Francesc Casarramona Pérez" userId="S::francesc.casarramona@salesianas.org::27f21438-3cb3-4e24-8f08-bce9e9255c74" providerId="AD" clId="Web-{0E23BECF-F62B-D320-1790-A0F22B9D8AC9}" dt="2020-10-09T14:57:52.884" v="498" actId="20577"/>
          <ac:spMkLst>
            <pc:docMk/>
            <pc:sldMk cId="469711905" sldId="262"/>
            <ac:spMk id="7" creationId="{DFE6115B-484A-4671-B588-F78E7522BB57}"/>
          </ac:spMkLst>
        </pc:spChg>
        <pc:picChg chg="mod">
          <ac:chgData name="Francesc Casarramona Pérez" userId="S::francesc.casarramona@salesianas.org::27f21438-3cb3-4e24-8f08-bce9e9255c74" providerId="AD" clId="Web-{0E23BECF-F62B-D320-1790-A0F22B9D8AC9}" dt="2020-10-09T14:57:45.822" v="494" actId="1076"/>
          <ac:picMkLst>
            <pc:docMk/>
            <pc:sldMk cId="469711905" sldId="262"/>
            <ac:picMk id="5" creationId="{4CD8DFF6-FE1E-406C-9226-414D52B30E73}"/>
          </ac:picMkLst>
        </pc:picChg>
        <pc:picChg chg="add">
          <ac:chgData name="Francesc Casarramona Pérez" userId="S::francesc.casarramona@salesianas.org::27f21438-3cb3-4e24-8f08-bce9e9255c74" providerId="AD" clId="Web-{0E23BECF-F62B-D320-1790-A0F22B9D8AC9}" dt="2020-10-09T14:52:04.254" v="27"/>
          <ac:picMkLst>
            <pc:docMk/>
            <pc:sldMk cId="469711905" sldId="262"/>
            <ac:picMk id="6" creationId="{839D2F5B-CF90-4B96-AFCA-242C23195229}"/>
          </ac:picMkLst>
        </pc:picChg>
      </pc:sldChg>
    </pc:docChg>
  </pc:docChgLst>
  <pc:docChgLst>
    <pc:chgData name="Francesc Casarramona Pérez" userId="S::francesc.casarramona@salesianas.org::27f21438-3cb3-4e24-8f08-bce9e9255c74" providerId="AD" clId="Web-{A7BA5213-90AA-4FF2-8788-2D03FCDAC6C7}"/>
    <pc:docChg chg="addSld modSld addMainMaster delMainMaster">
      <pc:chgData name="Francesc Casarramona Pérez" userId="S::francesc.casarramona@salesianas.org::27f21438-3cb3-4e24-8f08-bce9e9255c74" providerId="AD" clId="Web-{A7BA5213-90AA-4FF2-8788-2D03FCDAC6C7}" dt="2020-10-08T16:48:24.280" v="1402" actId="20577"/>
      <pc:docMkLst>
        <pc:docMk/>
      </pc:docMkLst>
      <pc:sldChg chg="addSp modSp mod setBg modClrScheme setClrOvrMap chgLayout">
        <pc:chgData name="Francesc Casarramona Pérez" userId="S::francesc.casarramona@salesianas.org::27f21438-3cb3-4e24-8f08-bce9e9255c74" providerId="AD" clId="Web-{A7BA5213-90AA-4FF2-8788-2D03FCDAC6C7}" dt="2020-10-08T15:41:30.712" v="14" actId="20577"/>
        <pc:sldMkLst>
          <pc:docMk/>
          <pc:sldMk cId="2406273178" sldId="256"/>
        </pc:sldMkLst>
        <pc:spChg chg="mod">
          <ac:chgData name="Francesc Casarramona Pérez" userId="S::francesc.casarramona@salesianas.org::27f21438-3cb3-4e24-8f08-bce9e9255c74" providerId="AD" clId="Web-{A7BA5213-90AA-4FF2-8788-2D03FCDAC6C7}" dt="2020-10-08T15:41:22.962" v="5"/>
          <ac:spMkLst>
            <pc:docMk/>
            <pc:sldMk cId="2406273178" sldId="256"/>
            <ac:spMk id="2" creationId="{00000000-0000-0000-0000-000000000000}"/>
          </ac:spMkLst>
        </pc:spChg>
        <pc:spChg chg="mod">
          <ac:chgData name="Francesc Casarramona Pérez" userId="S::francesc.casarramona@salesianas.org::27f21438-3cb3-4e24-8f08-bce9e9255c74" providerId="AD" clId="Web-{A7BA5213-90AA-4FF2-8788-2D03FCDAC6C7}" dt="2020-10-08T15:41:30.712" v="14" actId="20577"/>
          <ac:spMkLst>
            <pc:docMk/>
            <pc:sldMk cId="2406273178" sldId="256"/>
            <ac:spMk id="3" creationId="{00000000-0000-0000-0000-000000000000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5:41:22.962" v="5"/>
          <ac:spMkLst>
            <pc:docMk/>
            <pc:sldMk cId="2406273178" sldId="256"/>
            <ac:spMk id="9" creationId="{2644B391-9BFE-445C-A9EC-F544BB85FBC7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5:41:22.962" v="5"/>
          <ac:spMkLst>
            <pc:docMk/>
            <pc:sldMk cId="2406273178" sldId="256"/>
            <ac:spMk id="11" creationId="{80F26E69-87D9-4655-AE7B-280A87AA3CAD}"/>
          </ac:spMkLst>
        </pc:spChg>
        <pc:picChg chg="add">
          <ac:chgData name="Francesc Casarramona Pérez" userId="S::francesc.casarramona@salesianas.org::27f21438-3cb3-4e24-8f08-bce9e9255c74" providerId="AD" clId="Web-{A7BA5213-90AA-4FF2-8788-2D03FCDAC6C7}" dt="2020-10-08T15:41:22.962" v="5"/>
          <ac:picMkLst>
            <pc:docMk/>
            <pc:sldMk cId="2406273178" sldId="256"/>
            <ac:picMk id="4" creationId="{2E910B09-B33B-4303-B1B1-A90DCAC2CA82}"/>
          </ac:picMkLst>
        </pc:picChg>
      </pc:sldChg>
      <pc:sldChg chg="addSp delSp modSp new mod setBg setClrOvrMap">
        <pc:chgData name="Francesc Casarramona Pérez" userId="S::francesc.casarramona@salesianas.org::27f21438-3cb3-4e24-8f08-bce9e9255c74" providerId="AD" clId="Web-{A7BA5213-90AA-4FF2-8788-2D03FCDAC6C7}" dt="2020-10-08T15:42:38.104" v="78"/>
        <pc:sldMkLst>
          <pc:docMk/>
          <pc:sldMk cId="3321231434" sldId="257"/>
        </pc:sldMkLst>
        <pc:spChg chg="mod">
          <ac:chgData name="Francesc Casarramona Pérez" userId="S::francesc.casarramona@salesianas.org::27f21438-3cb3-4e24-8f08-bce9e9255c74" providerId="AD" clId="Web-{A7BA5213-90AA-4FF2-8788-2D03FCDAC6C7}" dt="2020-10-08T15:42:38.104" v="78"/>
          <ac:spMkLst>
            <pc:docMk/>
            <pc:sldMk cId="3321231434" sldId="257"/>
            <ac:spMk id="2" creationId="{942819B9-E47C-4EB9-8B22-49E0EF85AA60}"/>
          </ac:spMkLst>
        </pc:spChg>
        <pc:spChg chg="mod">
          <ac:chgData name="Francesc Casarramona Pérez" userId="S::francesc.casarramona@salesianas.org::27f21438-3cb3-4e24-8f08-bce9e9255c74" providerId="AD" clId="Web-{A7BA5213-90AA-4FF2-8788-2D03FCDAC6C7}" dt="2020-10-08T15:42:38.104" v="78"/>
          <ac:spMkLst>
            <pc:docMk/>
            <pc:sldMk cId="3321231434" sldId="257"/>
            <ac:spMk id="3" creationId="{FAA41A09-141B-42BB-86BC-8B66A3C823F3}"/>
          </ac:spMkLst>
        </pc:spChg>
        <pc:spChg chg="add del">
          <ac:chgData name="Francesc Casarramona Pérez" userId="S::francesc.casarramona@salesianas.org::27f21438-3cb3-4e24-8f08-bce9e9255c74" providerId="AD" clId="Web-{A7BA5213-90AA-4FF2-8788-2D03FCDAC6C7}" dt="2020-10-08T15:42:38.104" v="78"/>
          <ac:spMkLst>
            <pc:docMk/>
            <pc:sldMk cId="3321231434" sldId="257"/>
            <ac:spMk id="8" creationId="{904DB13E-F722-4ED6-BB00-556651E95281}"/>
          </ac:spMkLst>
        </pc:spChg>
        <pc:spChg chg="add del">
          <ac:chgData name="Francesc Casarramona Pérez" userId="S::francesc.casarramona@salesianas.org::27f21438-3cb3-4e24-8f08-bce9e9255c74" providerId="AD" clId="Web-{A7BA5213-90AA-4FF2-8788-2D03FCDAC6C7}" dt="2020-10-08T15:42:38.104" v="78"/>
          <ac:spMkLst>
            <pc:docMk/>
            <pc:sldMk cId="3321231434" sldId="257"/>
            <ac:spMk id="10" creationId="{7B58A187-A4B1-42EB-A4C7-8635BA507BCE}"/>
          </ac:spMkLst>
        </pc:spChg>
        <pc:spChg chg="add del">
          <ac:chgData name="Francesc Casarramona Pérez" userId="S::francesc.casarramona@salesianas.org::27f21438-3cb3-4e24-8f08-bce9e9255c74" providerId="AD" clId="Web-{A7BA5213-90AA-4FF2-8788-2D03FCDAC6C7}" dt="2020-10-08T15:42:38.104" v="78"/>
          <ac:spMkLst>
            <pc:docMk/>
            <pc:sldMk cId="3321231434" sldId="257"/>
            <ac:spMk id="12" creationId="{37F14E7F-3054-458C-ACF9-A8DA1757C65C}"/>
          </ac:spMkLst>
        </pc:spChg>
        <pc:spChg chg="add del">
          <ac:chgData name="Francesc Casarramona Pérez" userId="S::francesc.casarramona@salesianas.org::27f21438-3cb3-4e24-8f08-bce9e9255c74" providerId="AD" clId="Web-{A7BA5213-90AA-4FF2-8788-2D03FCDAC6C7}" dt="2020-10-08T15:42:38.104" v="78"/>
          <ac:spMkLst>
            <pc:docMk/>
            <pc:sldMk cId="3321231434" sldId="257"/>
            <ac:spMk id="14" creationId="{93747C1C-97FC-4D70-A6C8-A01FBCF5A9DC}"/>
          </ac:spMkLst>
        </pc:spChg>
        <pc:spChg chg="add del">
          <ac:chgData name="Francesc Casarramona Pérez" userId="S::francesc.casarramona@salesianas.org::27f21438-3cb3-4e24-8f08-bce9e9255c74" providerId="AD" clId="Web-{A7BA5213-90AA-4FF2-8788-2D03FCDAC6C7}" dt="2020-10-08T15:42:38.104" v="78"/>
          <ac:spMkLst>
            <pc:docMk/>
            <pc:sldMk cId="3321231434" sldId="257"/>
            <ac:spMk id="21" creationId="{B66F8A2C-B8CF-4B20-9A73-2ADCF6302755}"/>
          </ac:spMkLst>
        </pc:spChg>
        <pc:spChg chg="add del">
          <ac:chgData name="Francesc Casarramona Pérez" userId="S::francesc.casarramona@salesianas.org::27f21438-3cb3-4e24-8f08-bce9e9255c74" providerId="AD" clId="Web-{A7BA5213-90AA-4FF2-8788-2D03FCDAC6C7}" dt="2020-10-08T15:42:38.104" v="78"/>
          <ac:spMkLst>
            <pc:docMk/>
            <pc:sldMk cId="3321231434" sldId="257"/>
            <ac:spMk id="23" creationId="{B5DD78E9-DE0D-47AF-A0DB-F475221E3DC7}"/>
          </ac:spMkLst>
        </pc:spChg>
        <pc:spChg chg="add del">
          <ac:chgData name="Francesc Casarramona Pérez" userId="S::francesc.casarramona@salesianas.org::27f21438-3cb3-4e24-8f08-bce9e9255c74" providerId="AD" clId="Web-{A7BA5213-90AA-4FF2-8788-2D03FCDAC6C7}" dt="2020-10-08T15:42:38.104" v="78"/>
          <ac:spMkLst>
            <pc:docMk/>
            <pc:sldMk cId="3321231434" sldId="257"/>
            <ac:spMk id="25" creationId="{A118D329-2010-4A15-B57C-429FFAE35B11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5:42:38.104" v="78"/>
          <ac:spMkLst>
            <pc:docMk/>
            <pc:sldMk cId="3321231434" sldId="257"/>
            <ac:spMk id="32" creationId="{904DB13E-F722-4ED6-BB00-556651E95281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5:42:38.104" v="78"/>
          <ac:spMkLst>
            <pc:docMk/>
            <pc:sldMk cId="3321231434" sldId="257"/>
            <ac:spMk id="34" creationId="{1419E3D9-C5FB-41A9-B6D2-DFB210BB6211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5:42:38.104" v="78"/>
          <ac:spMkLst>
            <pc:docMk/>
            <pc:sldMk cId="3321231434" sldId="257"/>
            <ac:spMk id="36" creationId="{367909BF-1DF7-4ACE-8F58-6CF719BB27E5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5:42:38.104" v="78"/>
          <ac:spMkLst>
            <pc:docMk/>
            <pc:sldMk cId="3321231434" sldId="257"/>
            <ac:spMk id="38" creationId="{89E8BEDB-0BBC-4F21-9CFB-8530D664C343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5:42:38.104" v="78"/>
          <ac:spMkLst>
            <pc:docMk/>
            <pc:sldMk cId="3321231434" sldId="257"/>
            <ac:spMk id="45" creationId="{420551B3-B4DA-48EE-988C-4FAEAEB5CE98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5:42:38.104" v="78"/>
          <ac:spMkLst>
            <pc:docMk/>
            <pc:sldMk cId="3321231434" sldId="257"/>
            <ac:spMk id="47" creationId="{9D879A56-BA4A-47BE-B8EA-643910D696DB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5:42:38.104" v="78"/>
          <ac:spMkLst>
            <pc:docMk/>
            <pc:sldMk cId="3321231434" sldId="257"/>
            <ac:spMk id="49" creationId="{68E7D62B-6F82-4DD0-9764-C143AEAAC198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5:42:38.104" v="78"/>
          <ac:spMkLst>
            <pc:docMk/>
            <pc:sldMk cId="3321231434" sldId="257"/>
            <ac:spMk id="51" creationId="{9C283B92-B6AF-4FE0-AF35-F51A679051EE}"/>
          </ac:spMkLst>
        </pc:spChg>
        <pc:grpChg chg="add del">
          <ac:chgData name="Francesc Casarramona Pérez" userId="S::francesc.casarramona@salesianas.org::27f21438-3cb3-4e24-8f08-bce9e9255c74" providerId="AD" clId="Web-{A7BA5213-90AA-4FF2-8788-2D03FCDAC6C7}" dt="2020-10-08T15:42:38.104" v="78"/>
          <ac:grpSpMkLst>
            <pc:docMk/>
            <pc:sldMk cId="3321231434" sldId="257"/>
            <ac:grpSpMk id="16" creationId="{E26428D7-C6F3-473D-A360-A3F5C3E8728C}"/>
          </ac:grpSpMkLst>
        </pc:grpChg>
        <pc:grpChg chg="add">
          <ac:chgData name="Francesc Casarramona Pérez" userId="S::francesc.casarramona@salesianas.org::27f21438-3cb3-4e24-8f08-bce9e9255c74" providerId="AD" clId="Web-{A7BA5213-90AA-4FF2-8788-2D03FCDAC6C7}" dt="2020-10-08T15:42:38.104" v="78"/>
          <ac:grpSpMkLst>
            <pc:docMk/>
            <pc:sldMk cId="3321231434" sldId="257"/>
            <ac:grpSpMk id="40" creationId="{E26428D7-C6F3-473D-A360-A3F5C3E8728C}"/>
          </ac:grpSpMkLst>
        </pc:grpChg>
        <pc:picChg chg="add mod">
          <ac:chgData name="Francesc Casarramona Pérez" userId="S::francesc.casarramona@salesianas.org::27f21438-3cb3-4e24-8f08-bce9e9255c74" providerId="AD" clId="Web-{A7BA5213-90AA-4FF2-8788-2D03FCDAC6C7}" dt="2020-10-08T15:42:38.104" v="78"/>
          <ac:picMkLst>
            <pc:docMk/>
            <pc:sldMk cId="3321231434" sldId="257"/>
            <ac:picMk id="4" creationId="{915947A1-1A1F-474E-A665-F36D267C5201}"/>
          </ac:picMkLst>
        </pc:picChg>
        <pc:cxnChg chg="add del">
          <ac:chgData name="Francesc Casarramona Pérez" userId="S::francesc.casarramona@salesianas.org::27f21438-3cb3-4e24-8f08-bce9e9255c74" providerId="AD" clId="Web-{A7BA5213-90AA-4FF2-8788-2D03FCDAC6C7}" dt="2020-10-08T15:42:38.104" v="78"/>
          <ac:cxnSpMkLst>
            <pc:docMk/>
            <pc:sldMk cId="3321231434" sldId="257"/>
            <ac:cxnSpMk id="27" creationId="{994262BC-EE98-4BD6-82DB-4955E8DCC290}"/>
          </ac:cxnSpMkLst>
        </pc:cxnChg>
        <pc:cxnChg chg="add">
          <ac:chgData name="Francesc Casarramona Pérez" userId="S::francesc.casarramona@salesianas.org::27f21438-3cb3-4e24-8f08-bce9e9255c74" providerId="AD" clId="Web-{A7BA5213-90AA-4FF2-8788-2D03FCDAC6C7}" dt="2020-10-08T15:42:38.104" v="78"/>
          <ac:cxnSpMkLst>
            <pc:docMk/>
            <pc:sldMk cId="3321231434" sldId="257"/>
            <ac:cxnSpMk id="53" creationId="{9B60A8CB-176B-4FD6-AD24-9D98027E5CA0}"/>
          </ac:cxnSpMkLst>
        </pc:cxnChg>
        <pc:cxnChg chg="add">
          <ac:chgData name="Francesc Casarramona Pérez" userId="S::francesc.casarramona@salesianas.org::27f21438-3cb3-4e24-8f08-bce9e9255c74" providerId="AD" clId="Web-{A7BA5213-90AA-4FF2-8788-2D03FCDAC6C7}" dt="2020-10-08T15:42:38.104" v="78"/>
          <ac:cxnSpMkLst>
            <pc:docMk/>
            <pc:sldMk cId="3321231434" sldId="257"/>
            <ac:cxnSpMk id="55" creationId="{8171CA5D-A004-471D-81F2-0B1381DE61F0}"/>
          </ac:cxnSpMkLst>
        </pc:cxnChg>
        <pc:cxnChg chg="add">
          <ac:chgData name="Francesc Casarramona Pérez" userId="S::francesc.casarramona@salesianas.org::27f21438-3cb3-4e24-8f08-bce9e9255c74" providerId="AD" clId="Web-{A7BA5213-90AA-4FF2-8788-2D03FCDAC6C7}" dt="2020-10-08T15:42:38.104" v="78"/>
          <ac:cxnSpMkLst>
            <pc:docMk/>
            <pc:sldMk cId="3321231434" sldId="257"/>
            <ac:cxnSpMk id="57" creationId="{0682D131-57BB-442B-BD9B-8F06D2B230E3}"/>
          </ac:cxnSpMkLst>
        </pc:cxnChg>
      </pc:sldChg>
      <pc:sldChg chg="addSp modSp new mod setBg setClrOvrMap">
        <pc:chgData name="Francesc Casarramona Pérez" userId="S::francesc.casarramona@salesianas.org::27f21438-3cb3-4e24-8f08-bce9e9255c74" providerId="AD" clId="Web-{A7BA5213-90AA-4FF2-8788-2D03FCDAC6C7}" dt="2020-10-08T15:44:34.826" v="183"/>
        <pc:sldMkLst>
          <pc:docMk/>
          <pc:sldMk cId="3464568880" sldId="258"/>
        </pc:sldMkLst>
        <pc:spChg chg="mod">
          <ac:chgData name="Francesc Casarramona Pérez" userId="S::francesc.casarramona@salesianas.org::27f21438-3cb3-4e24-8f08-bce9e9255c74" providerId="AD" clId="Web-{A7BA5213-90AA-4FF2-8788-2D03FCDAC6C7}" dt="2020-10-08T15:44:34.826" v="183"/>
          <ac:spMkLst>
            <pc:docMk/>
            <pc:sldMk cId="3464568880" sldId="258"/>
            <ac:spMk id="2" creationId="{C987F1DB-2AE3-4DA2-8133-0F01725EA32B}"/>
          </ac:spMkLst>
        </pc:spChg>
        <pc:spChg chg="mod">
          <ac:chgData name="Francesc Casarramona Pérez" userId="S::francesc.casarramona@salesianas.org::27f21438-3cb3-4e24-8f08-bce9e9255c74" providerId="AD" clId="Web-{A7BA5213-90AA-4FF2-8788-2D03FCDAC6C7}" dt="2020-10-08T15:44:34.826" v="183"/>
          <ac:spMkLst>
            <pc:docMk/>
            <pc:sldMk cId="3464568880" sldId="258"/>
            <ac:spMk id="3" creationId="{4E6BFC10-8247-46F3-BDF0-06D37C784A8F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5:44:34.826" v="183"/>
          <ac:spMkLst>
            <pc:docMk/>
            <pc:sldMk cId="3464568880" sldId="258"/>
            <ac:spMk id="9" creationId="{904DB13E-F722-4ED6-BB00-556651E95281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5:44:34.826" v="183"/>
          <ac:spMkLst>
            <pc:docMk/>
            <pc:sldMk cId="3464568880" sldId="258"/>
            <ac:spMk id="11" creationId="{1E8D93C5-28EB-42D0-86CE-D804955653CC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5:44:34.826" v="183"/>
          <ac:spMkLst>
            <pc:docMk/>
            <pc:sldMk cId="3464568880" sldId="258"/>
            <ac:spMk id="13" creationId="{AB1B1E7D-F76D-4744-AF85-239E6998A4C5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5:44:34.826" v="183"/>
          <ac:spMkLst>
            <pc:docMk/>
            <pc:sldMk cId="3464568880" sldId="258"/>
            <ac:spMk id="15" creationId="{3BB65211-00DB-45B6-A223-033B2D19CBE8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5:44:34.826" v="183"/>
          <ac:spMkLst>
            <pc:docMk/>
            <pc:sldMk cId="3464568880" sldId="258"/>
            <ac:spMk id="22" creationId="{EA4E4267-CAF0-4C38-8DC6-CD3B1A9F046E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5:44:34.826" v="183"/>
          <ac:spMkLst>
            <pc:docMk/>
            <pc:sldMk cId="3464568880" sldId="258"/>
            <ac:spMk id="24" creationId="{0EE3ACC5-126D-4BA4-8B45-7F0B5B839C51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5:44:34.826" v="183"/>
          <ac:spMkLst>
            <pc:docMk/>
            <pc:sldMk cId="3464568880" sldId="258"/>
            <ac:spMk id="26" creationId="{AB2868F7-FE10-4289-A5BD-90763C7A2F5A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5:44:34.826" v="183"/>
          <ac:spMkLst>
            <pc:docMk/>
            <pc:sldMk cId="3464568880" sldId="258"/>
            <ac:spMk id="28" creationId="{BD94142C-10EE-487C-A327-404FDF358F22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5:44:34.826" v="183"/>
          <ac:spMkLst>
            <pc:docMk/>
            <pc:sldMk cId="3464568880" sldId="258"/>
            <ac:spMk id="30" creationId="{5F7FAC2D-7A74-4939-A917-A1A5AF935685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5:44:34.826" v="183"/>
          <ac:spMkLst>
            <pc:docMk/>
            <pc:sldMk cId="3464568880" sldId="258"/>
            <ac:spMk id="32" creationId="{BA53A868-C420-4BAE-9244-EC162AF05CFC}"/>
          </ac:spMkLst>
        </pc:spChg>
        <pc:grpChg chg="add">
          <ac:chgData name="Francesc Casarramona Pérez" userId="S::francesc.casarramona@salesianas.org::27f21438-3cb3-4e24-8f08-bce9e9255c74" providerId="AD" clId="Web-{A7BA5213-90AA-4FF2-8788-2D03FCDAC6C7}" dt="2020-10-08T15:44:34.826" v="183"/>
          <ac:grpSpMkLst>
            <pc:docMk/>
            <pc:sldMk cId="3464568880" sldId="258"/>
            <ac:grpSpMk id="17" creationId="{E26428D7-C6F3-473D-A360-A3F5C3E8728C}"/>
          </ac:grpSpMkLst>
        </pc:grpChg>
        <pc:picChg chg="add mod">
          <ac:chgData name="Francesc Casarramona Pérez" userId="S::francesc.casarramona@salesianas.org::27f21438-3cb3-4e24-8f08-bce9e9255c74" providerId="AD" clId="Web-{A7BA5213-90AA-4FF2-8788-2D03FCDAC6C7}" dt="2020-10-08T15:44:34.826" v="183"/>
          <ac:picMkLst>
            <pc:docMk/>
            <pc:sldMk cId="3464568880" sldId="258"/>
            <ac:picMk id="4" creationId="{7289CF9C-FA61-4C76-8F09-064F2F01375D}"/>
          </ac:picMkLst>
        </pc:picChg>
        <pc:cxnChg chg="add">
          <ac:chgData name="Francesc Casarramona Pérez" userId="S::francesc.casarramona@salesianas.org::27f21438-3cb3-4e24-8f08-bce9e9255c74" providerId="AD" clId="Web-{A7BA5213-90AA-4FF2-8788-2D03FCDAC6C7}" dt="2020-10-08T15:44:34.826" v="183"/>
          <ac:cxnSpMkLst>
            <pc:docMk/>
            <pc:sldMk cId="3464568880" sldId="258"/>
            <ac:cxnSpMk id="34" creationId="{C2686EF3-81CC-419F-96C3-002A75880309}"/>
          </ac:cxnSpMkLst>
        </pc:cxnChg>
        <pc:cxnChg chg="add">
          <ac:chgData name="Francesc Casarramona Pérez" userId="S::francesc.casarramona@salesianas.org::27f21438-3cb3-4e24-8f08-bce9e9255c74" providerId="AD" clId="Web-{A7BA5213-90AA-4FF2-8788-2D03FCDAC6C7}" dt="2020-10-08T15:44:34.826" v="183"/>
          <ac:cxnSpMkLst>
            <pc:docMk/>
            <pc:sldMk cId="3464568880" sldId="258"/>
            <ac:cxnSpMk id="36" creationId="{F8D93CCA-A85E-4529-A6F0-8BB54D27BCD1}"/>
          </ac:cxnSpMkLst>
        </pc:cxnChg>
        <pc:cxnChg chg="add">
          <ac:chgData name="Francesc Casarramona Pérez" userId="S::francesc.casarramona@salesianas.org::27f21438-3cb3-4e24-8f08-bce9e9255c74" providerId="AD" clId="Web-{A7BA5213-90AA-4FF2-8788-2D03FCDAC6C7}" dt="2020-10-08T15:44:34.826" v="183"/>
          <ac:cxnSpMkLst>
            <pc:docMk/>
            <pc:sldMk cId="3464568880" sldId="258"/>
            <ac:cxnSpMk id="38" creationId="{1ECFA516-C18C-41AE-AFF2-A0D0A59C9E90}"/>
          </ac:cxnSpMkLst>
        </pc:cxnChg>
      </pc:sldChg>
      <pc:sldChg chg="addSp delSp modSp new mod setBg setClrOvrMap">
        <pc:chgData name="Francesc Casarramona Pérez" userId="S::francesc.casarramona@salesianas.org::27f21438-3cb3-4e24-8f08-bce9e9255c74" providerId="AD" clId="Web-{A7BA5213-90AA-4FF2-8788-2D03FCDAC6C7}" dt="2020-10-08T16:19:56.135" v="618" actId="1076"/>
        <pc:sldMkLst>
          <pc:docMk/>
          <pc:sldMk cId="2060960184" sldId="259"/>
        </pc:sldMkLst>
        <pc:spChg chg="mod">
          <ac:chgData name="Francesc Casarramona Pérez" userId="S::francesc.casarramona@salesianas.org::27f21438-3cb3-4e24-8f08-bce9e9255c74" providerId="AD" clId="Web-{A7BA5213-90AA-4FF2-8788-2D03FCDAC6C7}" dt="2020-10-08T16:17:57.852" v="606"/>
          <ac:spMkLst>
            <pc:docMk/>
            <pc:sldMk cId="2060960184" sldId="259"/>
            <ac:spMk id="2" creationId="{7C3CD1BA-1415-4E9C-A669-F864F7E7CCAD}"/>
          </ac:spMkLst>
        </pc:spChg>
        <pc:spChg chg="mod">
          <ac:chgData name="Francesc Casarramona Pérez" userId="S::francesc.casarramona@salesianas.org::27f21438-3cb3-4e24-8f08-bce9e9255c74" providerId="AD" clId="Web-{A7BA5213-90AA-4FF2-8788-2D03FCDAC6C7}" dt="2020-10-08T16:18:10.555" v="607" actId="20577"/>
          <ac:spMkLst>
            <pc:docMk/>
            <pc:sldMk cId="2060960184" sldId="259"/>
            <ac:spMk id="3" creationId="{5EEFCF98-5815-44E8-8FA6-93C82D65A849}"/>
          </ac:spMkLst>
        </pc:spChg>
        <pc:spChg chg="add del mod">
          <ac:chgData name="Francesc Casarramona Pérez" userId="S::francesc.casarramona@salesianas.org::27f21438-3cb3-4e24-8f08-bce9e9255c74" providerId="AD" clId="Web-{A7BA5213-90AA-4FF2-8788-2D03FCDAC6C7}" dt="2020-10-08T16:19:41.088" v="616"/>
          <ac:spMkLst>
            <pc:docMk/>
            <pc:sldMk cId="2060960184" sldId="259"/>
            <ac:spMk id="6" creationId="{BB0E8906-A569-4117-8D65-899ECE6B34D4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6:17:57.852" v="606"/>
          <ac:spMkLst>
            <pc:docMk/>
            <pc:sldMk cId="2060960184" sldId="259"/>
            <ac:spMk id="9" creationId="{4E9EDDFA-8F05-462B-8D3E-5B9C4FBC735B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6:17:57.852" v="606"/>
          <ac:spMkLst>
            <pc:docMk/>
            <pc:sldMk cId="2060960184" sldId="259"/>
            <ac:spMk id="11" creationId="{143F9A23-3237-4ED6-A1E9-C0E6530E053B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6:17:57.852" v="606"/>
          <ac:spMkLst>
            <pc:docMk/>
            <pc:sldMk cId="2060960184" sldId="259"/>
            <ac:spMk id="13" creationId="{C63CD46D-4335-4BA4-842A-BF835A99CB2C}"/>
          </ac:spMkLst>
        </pc:spChg>
        <pc:picChg chg="add mod ord">
          <ac:chgData name="Francesc Casarramona Pérez" userId="S::francesc.casarramona@salesianas.org::27f21438-3cb3-4e24-8f08-bce9e9255c74" providerId="AD" clId="Web-{A7BA5213-90AA-4FF2-8788-2D03FCDAC6C7}" dt="2020-10-08T16:19:56.135" v="618" actId="1076"/>
          <ac:picMkLst>
            <pc:docMk/>
            <pc:sldMk cId="2060960184" sldId="259"/>
            <ac:picMk id="4" creationId="{121B9DFA-DC03-45C6-A8EB-C81AD7626594}"/>
          </ac:picMkLst>
        </pc:picChg>
        <pc:picChg chg="add mod">
          <ac:chgData name="Francesc Casarramona Pérez" userId="S::francesc.casarramona@salesianas.org::27f21438-3cb3-4e24-8f08-bce9e9255c74" providerId="AD" clId="Web-{A7BA5213-90AA-4FF2-8788-2D03FCDAC6C7}" dt="2020-10-08T16:19:45.432" v="617" actId="1076"/>
          <ac:picMkLst>
            <pc:docMk/>
            <pc:sldMk cId="2060960184" sldId="259"/>
            <ac:picMk id="5" creationId="{4CD8DFF6-FE1E-406C-9226-414D52B30E73}"/>
          </ac:picMkLst>
        </pc:picChg>
      </pc:sldChg>
      <pc:sldChg chg="addSp delSp modSp new mod setBg setClrOvrMap">
        <pc:chgData name="Francesc Casarramona Pérez" userId="S::francesc.casarramona@salesianas.org::27f21438-3cb3-4e24-8f08-bce9e9255c74" providerId="AD" clId="Web-{A7BA5213-90AA-4FF2-8788-2D03FCDAC6C7}" dt="2020-10-08T16:21:55.872" v="650" actId="20577"/>
        <pc:sldMkLst>
          <pc:docMk/>
          <pc:sldMk cId="179426953" sldId="260"/>
        </pc:sldMkLst>
        <pc:spChg chg="mod">
          <ac:chgData name="Francesc Casarramona Pérez" userId="S::francesc.casarramona@salesianas.org::27f21438-3cb3-4e24-8f08-bce9e9255c74" providerId="AD" clId="Web-{A7BA5213-90AA-4FF2-8788-2D03FCDAC6C7}" dt="2020-10-08T16:21:55.872" v="650" actId="20577"/>
          <ac:spMkLst>
            <pc:docMk/>
            <pc:sldMk cId="179426953" sldId="260"/>
            <ac:spMk id="2" creationId="{61EBC34A-B3C3-40F8-B91D-507B6DCFF109}"/>
          </ac:spMkLst>
        </pc:spChg>
        <pc:spChg chg="del">
          <ac:chgData name="Francesc Casarramona Pérez" userId="S::francesc.casarramona@salesianas.org::27f21438-3cb3-4e24-8f08-bce9e9255c74" providerId="AD" clId="Web-{A7BA5213-90AA-4FF2-8788-2D03FCDAC6C7}" dt="2020-10-08T16:21:37.622" v="645"/>
          <ac:spMkLst>
            <pc:docMk/>
            <pc:sldMk cId="179426953" sldId="260"/>
            <ac:spMk id="3" creationId="{2582FDD6-4517-4620-BB39-659D835FAA69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6:21:46.091" v="646"/>
          <ac:spMkLst>
            <pc:docMk/>
            <pc:sldMk cId="179426953" sldId="260"/>
            <ac:spMk id="9" creationId="{904DB13E-F722-4ED6-BB00-556651E95281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6:21:46.091" v="646"/>
          <ac:spMkLst>
            <pc:docMk/>
            <pc:sldMk cId="179426953" sldId="260"/>
            <ac:spMk id="11" creationId="{1E8D93C5-28EB-42D0-86CE-D804955653CC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6:21:46.091" v="646"/>
          <ac:spMkLst>
            <pc:docMk/>
            <pc:sldMk cId="179426953" sldId="260"/>
            <ac:spMk id="13" creationId="{AB1B1E7D-F76D-4744-AF85-239E6998A4C5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6:21:46.091" v="646"/>
          <ac:spMkLst>
            <pc:docMk/>
            <pc:sldMk cId="179426953" sldId="260"/>
            <ac:spMk id="15" creationId="{3BB65211-00DB-45B6-A223-033B2D19CBE8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6:21:46.091" v="646"/>
          <ac:spMkLst>
            <pc:docMk/>
            <pc:sldMk cId="179426953" sldId="260"/>
            <ac:spMk id="22" creationId="{EA4E4267-CAF0-4C38-8DC6-CD3B1A9F046E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6:21:46.091" v="646"/>
          <ac:spMkLst>
            <pc:docMk/>
            <pc:sldMk cId="179426953" sldId="260"/>
            <ac:spMk id="24" creationId="{0EE3ACC5-126D-4BA4-8B45-7F0B5B839C51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6:21:46.091" v="646"/>
          <ac:spMkLst>
            <pc:docMk/>
            <pc:sldMk cId="179426953" sldId="260"/>
            <ac:spMk id="26" creationId="{AB2868F7-FE10-4289-A5BD-90763C7A2F5A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6:21:46.091" v="646"/>
          <ac:spMkLst>
            <pc:docMk/>
            <pc:sldMk cId="179426953" sldId="260"/>
            <ac:spMk id="28" creationId="{BD94142C-10EE-487C-A327-404FDF358F22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6:21:46.091" v="646"/>
          <ac:spMkLst>
            <pc:docMk/>
            <pc:sldMk cId="179426953" sldId="260"/>
            <ac:spMk id="30" creationId="{5F7FAC2D-7A74-4939-A917-A1A5AF935685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6:21:46.091" v="646"/>
          <ac:spMkLst>
            <pc:docMk/>
            <pc:sldMk cId="179426953" sldId="260"/>
            <ac:spMk id="32" creationId="{BA53A868-C420-4BAE-9244-EC162AF05CFC}"/>
          </ac:spMkLst>
        </pc:spChg>
        <pc:grpChg chg="add">
          <ac:chgData name="Francesc Casarramona Pérez" userId="S::francesc.casarramona@salesianas.org::27f21438-3cb3-4e24-8f08-bce9e9255c74" providerId="AD" clId="Web-{A7BA5213-90AA-4FF2-8788-2D03FCDAC6C7}" dt="2020-10-08T16:21:46.091" v="646"/>
          <ac:grpSpMkLst>
            <pc:docMk/>
            <pc:sldMk cId="179426953" sldId="260"/>
            <ac:grpSpMk id="17" creationId="{E26428D7-C6F3-473D-A360-A3F5C3E8728C}"/>
          </ac:grpSpMkLst>
        </pc:grpChg>
        <pc:picChg chg="add mod ord">
          <ac:chgData name="Francesc Casarramona Pérez" userId="S::francesc.casarramona@salesianas.org::27f21438-3cb3-4e24-8f08-bce9e9255c74" providerId="AD" clId="Web-{A7BA5213-90AA-4FF2-8788-2D03FCDAC6C7}" dt="2020-10-08T16:21:46.091" v="646"/>
          <ac:picMkLst>
            <pc:docMk/>
            <pc:sldMk cId="179426953" sldId="260"/>
            <ac:picMk id="4" creationId="{FE3CC8B5-B412-4B6D-8586-6D66FCCE5846}"/>
          </ac:picMkLst>
        </pc:picChg>
        <pc:cxnChg chg="add">
          <ac:chgData name="Francesc Casarramona Pérez" userId="S::francesc.casarramona@salesianas.org::27f21438-3cb3-4e24-8f08-bce9e9255c74" providerId="AD" clId="Web-{A7BA5213-90AA-4FF2-8788-2D03FCDAC6C7}" dt="2020-10-08T16:21:46.091" v="646"/>
          <ac:cxnSpMkLst>
            <pc:docMk/>
            <pc:sldMk cId="179426953" sldId="260"/>
            <ac:cxnSpMk id="34" creationId="{C2686EF3-81CC-419F-96C3-002A75880309}"/>
          </ac:cxnSpMkLst>
        </pc:cxnChg>
        <pc:cxnChg chg="add">
          <ac:chgData name="Francesc Casarramona Pérez" userId="S::francesc.casarramona@salesianas.org::27f21438-3cb3-4e24-8f08-bce9e9255c74" providerId="AD" clId="Web-{A7BA5213-90AA-4FF2-8788-2D03FCDAC6C7}" dt="2020-10-08T16:21:46.091" v="646"/>
          <ac:cxnSpMkLst>
            <pc:docMk/>
            <pc:sldMk cId="179426953" sldId="260"/>
            <ac:cxnSpMk id="36" creationId="{F8D93CCA-A85E-4529-A6F0-8BB54D27BCD1}"/>
          </ac:cxnSpMkLst>
        </pc:cxnChg>
        <pc:cxnChg chg="add">
          <ac:chgData name="Francesc Casarramona Pérez" userId="S::francesc.casarramona@salesianas.org::27f21438-3cb3-4e24-8f08-bce9e9255c74" providerId="AD" clId="Web-{A7BA5213-90AA-4FF2-8788-2D03FCDAC6C7}" dt="2020-10-08T16:21:46.091" v="646"/>
          <ac:cxnSpMkLst>
            <pc:docMk/>
            <pc:sldMk cId="179426953" sldId="260"/>
            <ac:cxnSpMk id="38" creationId="{1ECFA516-C18C-41AE-AFF2-A0D0A59C9E90}"/>
          </ac:cxnSpMkLst>
        </pc:cxnChg>
      </pc:sldChg>
      <pc:sldChg chg="addSp delSp modSp new mod setBg setClrOvrMap">
        <pc:chgData name="Francesc Casarramona Pérez" userId="S::francesc.casarramona@salesianas.org::27f21438-3cb3-4e24-8f08-bce9e9255c74" providerId="AD" clId="Web-{A7BA5213-90AA-4FF2-8788-2D03FCDAC6C7}" dt="2020-10-08T16:48:24.280" v="1401" actId="20577"/>
        <pc:sldMkLst>
          <pc:docMk/>
          <pc:sldMk cId="1613588499" sldId="261"/>
        </pc:sldMkLst>
        <pc:spChg chg="mod ord">
          <ac:chgData name="Francesc Casarramona Pérez" userId="S::francesc.casarramona@salesianas.org::27f21438-3cb3-4e24-8f08-bce9e9255c74" providerId="AD" clId="Web-{A7BA5213-90AA-4FF2-8788-2D03FCDAC6C7}" dt="2020-10-08T16:23:40.218" v="684"/>
          <ac:spMkLst>
            <pc:docMk/>
            <pc:sldMk cId="1613588499" sldId="261"/>
            <ac:spMk id="2" creationId="{0015FBE4-1980-4E30-8B9A-0250BE01F3BA}"/>
          </ac:spMkLst>
        </pc:spChg>
        <pc:spChg chg="del">
          <ac:chgData name="Francesc Casarramona Pérez" userId="S::francesc.casarramona@salesianas.org::27f21438-3cb3-4e24-8f08-bce9e9255c74" providerId="AD" clId="Web-{A7BA5213-90AA-4FF2-8788-2D03FCDAC6C7}" dt="2020-10-08T16:23:30.624" v="683"/>
          <ac:spMkLst>
            <pc:docMk/>
            <pc:sldMk cId="1613588499" sldId="261"/>
            <ac:spMk id="3" creationId="{4C263BD7-164F-4F2E-B93A-3A142D835686}"/>
          </ac:spMkLst>
        </pc:spChg>
        <pc:spChg chg="add mod">
          <ac:chgData name="Francesc Casarramona Pérez" userId="S::francesc.casarramona@salesianas.org::27f21438-3cb3-4e24-8f08-bce9e9255c74" providerId="AD" clId="Web-{A7BA5213-90AA-4FF2-8788-2D03FCDAC6C7}" dt="2020-10-08T16:41:58.819" v="1344" actId="1076"/>
          <ac:spMkLst>
            <pc:docMk/>
            <pc:sldMk cId="1613588499" sldId="261"/>
            <ac:spMk id="7" creationId="{13407D4F-DC4A-46CD-AE5B-E0F0C1FDF835}"/>
          </ac:spMkLst>
        </pc:spChg>
        <pc:spChg chg="add mod">
          <ac:chgData name="Francesc Casarramona Pérez" userId="S::francesc.casarramona@salesianas.org::27f21438-3cb3-4e24-8f08-bce9e9255c74" providerId="AD" clId="Web-{A7BA5213-90AA-4FF2-8788-2D03FCDAC6C7}" dt="2020-10-08T16:48:24.280" v="1401" actId="20577"/>
          <ac:spMkLst>
            <pc:docMk/>
            <pc:sldMk cId="1613588499" sldId="261"/>
            <ac:spMk id="8" creationId="{5337805E-1C0A-457F-9C21-472012A95CC2}"/>
          </ac:spMkLst>
        </pc:spChg>
        <pc:spChg chg="add mod">
          <ac:chgData name="Francesc Casarramona Pérez" userId="S::francesc.casarramona@salesianas.org::27f21438-3cb3-4e24-8f08-bce9e9255c74" providerId="AD" clId="Web-{A7BA5213-90AA-4FF2-8788-2D03FCDAC6C7}" dt="2020-10-08T16:46:16.450" v="1400" actId="14100"/>
          <ac:spMkLst>
            <pc:docMk/>
            <pc:sldMk cId="1613588499" sldId="261"/>
            <ac:spMk id="9" creationId="{0F9942EF-8F98-464D-BFC4-F6150D61819D}"/>
          </ac:spMkLst>
        </pc:spChg>
        <pc:spChg chg="add mod">
          <ac:chgData name="Francesc Casarramona Pérez" userId="S::francesc.casarramona@salesianas.org::27f21438-3cb3-4e24-8f08-bce9e9255c74" providerId="AD" clId="Web-{A7BA5213-90AA-4FF2-8788-2D03FCDAC6C7}" dt="2020-10-08T16:43:47.556" v="1386" actId="1076"/>
          <ac:spMkLst>
            <pc:docMk/>
            <pc:sldMk cId="1613588499" sldId="261"/>
            <ac:spMk id="10" creationId="{A6A1F10F-501E-4844-9973-434766929A01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6:23:40.218" v="684"/>
          <ac:spMkLst>
            <pc:docMk/>
            <pc:sldMk cId="1613588499" sldId="261"/>
            <ac:spMk id="11" creationId="{4E9EDDFA-8F05-462B-8D3E-5B9C4FBC735B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6:23:40.218" v="684"/>
          <ac:spMkLst>
            <pc:docMk/>
            <pc:sldMk cId="1613588499" sldId="261"/>
            <ac:spMk id="13" creationId="{143F9A23-3237-4ED6-A1E9-C0E6530E053B}"/>
          </ac:spMkLst>
        </pc:spChg>
        <pc:spChg chg="add mod">
          <ac:chgData name="Francesc Casarramona Pérez" userId="S::francesc.casarramona@salesianas.org::27f21438-3cb3-4e24-8f08-bce9e9255c74" providerId="AD" clId="Web-{A7BA5213-90AA-4FF2-8788-2D03FCDAC6C7}" dt="2020-10-08T16:44:57.495" v="1398" actId="14100"/>
          <ac:spMkLst>
            <pc:docMk/>
            <pc:sldMk cId="1613588499" sldId="261"/>
            <ac:spMk id="14" creationId="{222395B9-BA34-49C9-B681-18019DAFB068}"/>
          </ac:spMkLst>
        </pc:spChg>
        <pc:spChg chg="add">
          <ac:chgData name="Francesc Casarramona Pérez" userId="S::francesc.casarramona@salesianas.org::27f21438-3cb3-4e24-8f08-bce9e9255c74" providerId="AD" clId="Web-{A7BA5213-90AA-4FF2-8788-2D03FCDAC6C7}" dt="2020-10-08T16:23:40.218" v="684"/>
          <ac:spMkLst>
            <pc:docMk/>
            <pc:sldMk cId="1613588499" sldId="261"/>
            <ac:spMk id="15" creationId="{C63CD46D-4335-4BA4-842A-BF835A99CB2C}"/>
          </ac:spMkLst>
        </pc:spChg>
        <pc:picChg chg="add mod ord">
          <ac:chgData name="Francesc Casarramona Pérez" userId="S::francesc.casarramona@salesianas.org::27f21438-3cb3-4e24-8f08-bce9e9255c74" providerId="AD" clId="Web-{A7BA5213-90AA-4FF2-8788-2D03FCDAC6C7}" dt="2020-10-08T16:39:59.692" v="1317" actId="1076"/>
          <ac:picMkLst>
            <pc:docMk/>
            <pc:sldMk cId="1613588499" sldId="261"/>
            <ac:picMk id="4" creationId="{7E86EE1C-D8F8-4039-AE3F-3A1B94BC2754}"/>
          </ac:picMkLst>
        </pc:picChg>
        <pc:picChg chg="add mod">
          <ac:chgData name="Francesc Casarramona Pérez" userId="S::francesc.casarramona@salesianas.org::27f21438-3cb3-4e24-8f08-bce9e9255c74" providerId="AD" clId="Web-{A7BA5213-90AA-4FF2-8788-2D03FCDAC6C7}" dt="2020-10-08T16:40:34.677" v="1321" actId="1076"/>
          <ac:picMkLst>
            <pc:docMk/>
            <pc:sldMk cId="1613588499" sldId="261"/>
            <ac:picMk id="5" creationId="{2535E6DB-D7CF-42BF-A4B7-DEF00AC45CE4}"/>
          </ac:picMkLst>
        </pc:picChg>
        <pc:cxnChg chg="add del mod">
          <ac:chgData name="Francesc Casarramona Pérez" userId="S::francesc.casarramona@salesianas.org::27f21438-3cb3-4e24-8f08-bce9e9255c74" providerId="AD" clId="Web-{A7BA5213-90AA-4FF2-8788-2D03FCDAC6C7}" dt="2020-10-08T16:43:55.509" v="1387"/>
          <ac:cxnSpMkLst>
            <pc:docMk/>
            <pc:sldMk cId="1613588499" sldId="261"/>
            <ac:cxnSpMk id="6" creationId="{15028599-F435-48E0-9DC1-F9B3018879FB}"/>
          </ac:cxnSpMkLst>
        </pc:cxnChg>
        <pc:cxnChg chg="add del mod">
          <ac:chgData name="Francesc Casarramona Pérez" userId="S::francesc.casarramona@salesianas.org::27f21438-3cb3-4e24-8f08-bce9e9255c74" providerId="AD" clId="Web-{A7BA5213-90AA-4FF2-8788-2D03FCDAC6C7}" dt="2020-10-08T16:44:37.698" v="1394"/>
          <ac:cxnSpMkLst>
            <pc:docMk/>
            <pc:sldMk cId="1613588499" sldId="261"/>
            <ac:cxnSpMk id="12" creationId="{A1DA9BAE-3803-4135-A7FA-8E06BDE763AB}"/>
          </ac:cxnSpMkLst>
        </pc:cxnChg>
      </pc:sldChg>
      <pc:sldMasterChg chg="del delSldLayout">
        <pc:chgData name="Francesc Casarramona Pérez" userId="S::francesc.casarramona@salesianas.org::27f21438-3cb3-4e24-8f08-bce9e9255c74" providerId="AD" clId="Web-{A7BA5213-90AA-4FF2-8788-2D03FCDAC6C7}" dt="2020-10-08T15:41:22.962" v="5"/>
        <pc:sldMasterMkLst>
          <pc:docMk/>
          <pc:sldMasterMk cId="2933118997" sldId="2147483648"/>
        </pc:sldMasterMkLst>
        <pc:sldLayoutChg chg="del">
          <pc:chgData name="Francesc Casarramona Pérez" userId="S::francesc.casarramona@salesianas.org::27f21438-3cb3-4e24-8f08-bce9e9255c74" providerId="AD" clId="Web-{A7BA5213-90AA-4FF2-8788-2D03FCDAC6C7}" dt="2020-10-08T15:41:22.962" v="5"/>
          <pc:sldLayoutMkLst>
            <pc:docMk/>
            <pc:sldMasterMk cId="2933118997" sldId="2147483648"/>
            <pc:sldLayoutMk cId="2288191458" sldId="2147483649"/>
          </pc:sldLayoutMkLst>
        </pc:sldLayoutChg>
        <pc:sldLayoutChg chg="del">
          <pc:chgData name="Francesc Casarramona Pérez" userId="S::francesc.casarramona@salesianas.org::27f21438-3cb3-4e24-8f08-bce9e9255c74" providerId="AD" clId="Web-{A7BA5213-90AA-4FF2-8788-2D03FCDAC6C7}" dt="2020-10-08T15:41:22.962" v="5"/>
          <pc:sldLayoutMkLst>
            <pc:docMk/>
            <pc:sldMasterMk cId="2933118997" sldId="2147483648"/>
            <pc:sldLayoutMk cId="3398174421" sldId="2147483650"/>
          </pc:sldLayoutMkLst>
        </pc:sldLayoutChg>
        <pc:sldLayoutChg chg="del">
          <pc:chgData name="Francesc Casarramona Pérez" userId="S::francesc.casarramona@salesianas.org::27f21438-3cb3-4e24-8f08-bce9e9255c74" providerId="AD" clId="Web-{A7BA5213-90AA-4FF2-8788-2D03FCDAC6C7}" dt="2020-10-08T15:41:22.962" v="5"/>
          <pc:sldLayoutMkLst>
            <pc:docMk/>
            <pc:sldMasterMk cId="2933118997" sldId="2147483648"/>
            <pc:sldLayoutMk cId="2339700568" sldId="2147483651"/>
          </pc:sldLayoutMkLst>
        </pc:sldLayoutChg>
        <pc:sldLayoutChg chg="del">
          <pc:chgData name="Francesc Casarramona Pérez" userId="S::francesc.casarramona@salesianas.org::27f21438-3cb3-4e24-8f08-bce9e9255c74" providerId="AD" clId="Web-{A7BA5213-90AA-4FF2-8788-2D03FCDAC6C7}" dt="2020-10-08T15:41:22.962" v="5"/>
          <pc:sldLayoutMkLst>
            <pc:docMk/>
            <pc:sldMasterMk cId="2933118997" sldId="2147483648"/>
            <pc:sldLayoutMk cId="979029867" sldId="2147483652"/>
          </pc:sldLayoutMkLst>
        </pc:sldLayoutChg>
        <pc:sldLayoutChg chg="del">
          <pc:chgData name="Francesc Casarramona Pérez" userId="S::francesc.casarramona@salesianas.org::27f21438-3cb3-4e24-8f08-bce9e9255c74" providerId="AD" clId="Web-{A7BA5213-90AA-4FF2-8788-2D03FCDAC6C7}" dt="2020-10-08T15:41:22.962" v="5"/>
          <pc:sldLayoutMkLst>
            <pc:docMk/>
            <pc:sldMasterMk cId="2933118997" sldId="2147483648"/>
            <pc:sldLayoutMk cId="1752394269" sldId="2147483653"/>
          </pc:sldLayoutMkLst>
        </pc:sldLayoutChg>
        <pc:sldLayoutChg chg="del">
          <pc:chgData name="Francesc Casarramona Pérez" userId="S::francesc.casarramona@salesianas.org::27f21438-3cb3-4e24-8f08-bce9e9255c74" providerId="AD" clId="Web-{A7BA5213-90AA-4FF2-8788-2D03FCDAC6C7}" dt="2020-10-08T15:41:22.962" v="5"/>
          <pc:sldLayoutMkLst>
            <pc:docMk/>
            <pc:sldMasterMk cId="2933118997" sldId="2147483648"/>
            <pc:sldLayoutMk cId="3630658609" sldId="2147483654"/>
          </pc:sldLayoutMkLst>
        </pc:sldLayoutChg>
        <pc:sldLayoutChg chg="del">
          <pc:chgData name="Francesc Casarramona Pérez" userId="S::francesc.casarramona@salesianas.org::27f21438-3cb3-4e24-8f08-bce9e9255c74" providerId="AD" clId="Web-{A7BA5213-90AA-4FF2-8788-2D03FCDAC6C7}" dt="2020-10-08T15:41:22.962" v="5"/>
          <pc:sldLayoutMkLst>
            <pc:docMk/>
            <pc:sldMasterMk cId="2933118997" sldId="2147483648"/>
            <pc:sldLayoutMk cId="3682375612" sldId="2147483655"/>
          </pc:sldLayoutMkLst>
        </pc:sldLayoutChg>
        <pc:sldLayoutChg chg="del">
          <pc:chgData name="Francesc Casarramona Pérez" userId="S::francesc.casarramona@salesianas.org::27f21438-3cb3-4e24-8f08-bce9e9255c74" providerId="AD" clId="Web-{A7BA5213-90AA-4FF2-8788-2D03FCDAC6C7}" dt="2020-10-08T15:41:22.962" v="5"/>
          <pc:sldLayoutMkLst>
            <pc:docMk/>
            <pc:sldMasterMk cId="2933118997" sldId="2147483648"/>
            <pc:sldLayoutMk cId="1360449816" sldId="2147483656"/>
          </pc:sldLayoutMkLst>
        </pc:sldLayoutChg>
        <pc:sldLayoutChg chg="del">
          <pc:chgData name="Francesc Casarramona Pérez" userId="S::francesc.casarramona@salesianas.org::27f21438-3cb3-4e24-8f08-bce9e9255c74" providerId="AD" clId="Web-{A7BA5213-90AA-4FF2-8788-2D03FCDAC6C7}" dt="2020-10-08T15:41:22.962" v="5"/>
          <pc:sldLayoutMkLst>
            <pc:docMk/>
            <pc:sldMasterMk cId="2933118997" sldId="2147483648"/>
            <pc:sldLayoutMk cId="383603595" sldId="2147483657"/>
          </pc:sldLayoutMkLst>
        </pc:sldLayoutChg>
        <pc:sldLayoutChg chg="del">
          <pc:chgData name="Francesc Casarramona Pérez" userId="S::francesc.casarramona@salesianas.org::27f21438-3cb3-4e24-8f08-bce9e9255c74" providerId="AD" clId="Web-{A7BA5213-90AA-4FF2-8788-2D03FCDAC6C7}" dt="2020-10-08T15:41:22.962" v="5"/>
          <pc:sldLayoutMkLst>
            <pc:docMk/>
            <pc:sldMasterMk cId="2933118997" sldId="2147483648"/>
            <pc:sldLayoutMk cId="541863252" sldId="2147483658"/>
          </pc:sldLayoutMkLst>
        </pc:sldLayoutChg>
        <pc:sldLayoutChg chg="del">
          <pc:chgData name="Francesc Casarramona Pérez" userId="S::francesc.casarramona@salesianas.org::27f21438-3cb3-4e24-8f08-bce9e9255c74" providerId="AD" clId="Web-{A7BA5213-90AA-4FF2-8788-2D03FCDAC6C7}" dt="2020-10-08T15:41:22.962" v="5"/>
          <pc:sldLayoutMkLst>
            <pc:docMk/>
            <pc:sldMasterMk cId="2933118997" sldId="2147483648"/>
            <pc:sldLayoutMk cId="2215096201" sldId="2147483659"/>
          </pc:sldLayoutMkLst>
        </pc:sldLayoutChg>
      </pc:sldMasterChg>
      <pc:sldMasterChg chg="add addSldLayout">
        <pc:chgData name="Francesc Casarramona Pérez" userId="S::francesc.casarramona@salesianas.org::27f21438-3cb3-4e24-8f08-bce9e9255c74" providerId="AD" clId="Web-{A7BA5213-90AA-4FF2-8788-2D03FCDAC6C7}" dt="2020-10-08T15:41:22.962" v="5"/>
        <pc:sldMasterMkLst>
          <pc:docMk/>
          <pc:sldMasterMk cId="3263835999" sldId="2147483673"/>
        </pc:sldMasterMkLst>
        <pc:sldLayoutChg chg="add">
          <pc:chgData name="Francesc Casarramona Pérez" userId="S::francesc.casarramona@salesianas.org::27f21438-3cb3-4e24-8f08-bce9e9255c74" providerId="AD" clId="Web-{A7BA5213-90AA-4FF2-8788-2D03FCDAC6C7}" dt="2020-10-08T15:41:22.962" v="5"/>
          <pc:sldLayoutMkLst>
            <pc:docMk/>
            <pc:sldMasterMk cId="3263835999" sldId="2147483673"/>
            <pc:sldLayoutMk cId="1159018101" sldId="2147483662"/>
          </pc:sldLayoutMkLst>
        </pc:sldLayoutChg>
        <pc:sldLayoutChg chg="add">
          <pc:chgData name="Francesc Casarramona Pérez" userId="S::francesc.casarramona@salesianas.org::27f21438-3cb3-4e24-8f08-bce9e9255c74" providerId="AD" clId="Web-{A7BA5213-90AA-4FF2-8788-2D03FCDAC6C7}" dt="2020-10-08T15:41:22.962" v="5"/>
          <pc:sldLayoutMkLst>
            <pc:docMk/>
            <pc:sldMasterMk cId="3263835999" sldId="2147483673"/>
            <pc:sldLayoutMk cId="1140818834" sldId="2147483663"/>
          </pc:sldLayoutMkLst>
        </pc:sldLayoutChg>
        <pc:sldLayoutChg chg="add">
          <pc:chgData name="Francesc Casarramona Pérez" userId="S::francesc.casarramona@salesianas.org::27f21438-3cb3-4e24-8f08-bce9e9255c74" providerId="AD" clId="Web-{A7BA5213-90AA-4FF2-8788-2D03FCDAC6C7}" dt="2020-10-08T15:41:22.962" v="5"/>
          <pc:sldLayoutMkLst>
            <pc:docMk/>
            <pc:sldMasterMk cId="3263835999" sldId="2147483673"/>
            <pc:sldLayoutMk cId="844210900" sldId="2147483664"/>
          </pc:sldLayoutMkLst>
        </pc:sldLayoutChg>
        <pc:sldLayoutChg chg="add">
          <pc:chgData name="Francesc Casarramona Pérez" userId="S::francesc.casarramona@salesianas.org::27f21438-3cb3-4e24-8f08-bce9e9255c74" providerId="AD" clId="Web-{A7BA5213-90AA-4FF2-8788-2D03FCDAC6C7}" dt="2020-10-08T15:41:22.962" v="5"/>
          <pc:sldLayoutMkLst>
            <pc:docMk/>
            <pc:sldMasterMk cId="3263835999" sldId="2147483673"/>
            <pc:sldLayoutMk cId="3929134478" sldId="2147483665"/>
          </pc:sldLayoutMkLst>
        </pc:sldLayoutChg>
        <pc:sldLayoutChg chg="add">
          <pc:chgData name="Francesc Casarramona Pérez" userId="S::francesc.casarramona@salesianas.org::27f21438-3cb3-4e24-8f08-bce9e9255c74" providerId="AD" clId="Web-{A7BA5213-90AA-4FF2-8788-2D03FCDAC6C7}" dt="2020-10-08T15:41:22.962" v="5"/>
          <pc:sldLayoutMkLst>
            <pc:docMk/>
            <pc:sldMasterMk cId="3263835999" sldId="2147483673"/>
            <pc:sldLayoutMk cId="2451544261" sldId="2147483666"/>
          </pc:sldLayoutMkLst>
        </pc:sldLayoutChg>
        <pc:sldLayoutChg chg="add">
          <pc:chgData name="Francesc Casarramona Pérez" userId="S::francesc.casarramona@salesianas.org::27f21438-3cb3-4e24-8f08-bce9e9255c74" providerId="AD" clId="Web-{A7BA5213-90AA-4FF2-8788-2D03FCDAC6C7}" dt="2020-10-08T15:41:22.962" v="5"/>
          <pc:sldLayoutMkLst>
            <pc:docMk/>
            <pc:sldMasterMk cId="3263835999" sldId="2147483673"/>
            <pc:sldLayoutMk cId="2450236122" sldId="2147483667"/>
          </pc:sldLayoutMkLst>
        </pc:sldLayoutChg>
        <pc:sldLayoutChg chg="add">
          <pc:chgData name="Francesc Casarramona Pérez" userId="S::francesc.casarramona@salesianas.org::27f21438-3cb3-4e24-8f08-bce9e9255c74" providerId="AD" clId="Web-{A7BA5213-90AA-4FF2-8788-2D03FCDAC6C7}" dt="2020-10-08T15:41:22.962" v="5"/>
          <pc:sldLayoutMkLst>
            <pc:docMk/>
            <pc:sldMasterMk cId="3263835999" sldId="2147483673"/>
            <pc:sldLayoutMk cId="2803573692" sldId="2147483668"/>
          </pc:sldLayoutMkLst>
        </pc:sldLayoutChg>
        <pc:sldLayoutChg chg="add">
          <pc:chgData name="Francesc Casarramona Pérez" userId="S::francesc.casarramona@salesianas.org::27f21438-3cb3-4e24-8f08-bce9e9255c74" providerId="AD" clId="Web-{A7BA5213-90AA-4FF2-8788-2D03FCDAC6C7}" dt="2020-10-08T15:41:22.962" v="5"/>
          <pc:sldLayoutMkLst>
            <pc:docMk/>
            <pc:sldMasterMk cId="3263835999" sldId="2147483673"/>
            <pc:sldLayoutMk cId="2217583324" sldId="2147483669"/>
          </pc:sldLayoutMkLst>
        </pc:sldLayoutChg>
        <pc:sldLayoutChg chg="add">
          <pc:chgData name="Francesc Casarramona Pérez" userId="S::francesc.casarramona@salesianas.org::27f21438-3cb3-4e24-8f08-bce9e9255c74" providerId="AD" clId="Web-{A7BA5213-90AA-4FF2-8788-2D03FCDAC6C7}" dt="2020-10-08T15:41:22.962" v="5"/>
          <pc:sldLayoutMkLst>
            <pc:docMk/>
            <pc:sldMasterMk cId="3263835999" sldId="2147483673"/>
            <pc:sldLayoutMk cId="2605509702" sldId="2147483670"/>
          </pc:sldLayoutMkLst>
        </pc:sldLayoutChg>
        <pc:sldLayoutChg chg="add">
          <pc:chgData name="Francesc Casarramona Pérez" userId="S::francesc.casarramona@salesianas.org::27f21438-3cb3-4e24-8f08-bce9e9255c74" providerId="AD" clId="Web-{A7BA5213-90AA-4FF2-8788-2D03FCDAC6C7}" dt="2020-10-08T15:41:22.962" v="5"/>
          <pc:sldLayoutMkLst>
            <pc:docMk/>
            <pc:sldMasterMk cId="3263835999" sldId="2147483673"/>
            <pc:sldLayoutMk cId="1234585693" sldId="2147483671"/>
          </pc:sldLayoutMkLst>
        </pc:sldLayoutChg>
        <pc:sldLayoutChg chg="add">
          <pc:chgData name="Francesc Casarramona Pérez" userId="S::francesc.casarramona@salesianas.org::27f21438-3cb3-4e24-8f08-bce9e9255c74" providerId="AD" clId="Web-{A7BA5213-90AA-4FF2-8788-2D03FCDAC6C7}" dt="2020-10-08T15:41:22.962" v="5"/>
          <pc:sldLayoutMkLst>
            <pc:docMk/>
            <pc:sldMasterMk cId="3263835999" sldId="2147483673"/>
            <pc:sldLayoutMk cId="75704288" sldId="2147483672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10/13/2020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583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44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573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509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xmlns="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xmlns="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xmlns="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585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04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10/13/2020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236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10/13/2020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018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10/13/2020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818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10/13/2020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210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9134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835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67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OlOMbzoA3lQ?feature=oembed" TargetMode="External"/><Relationship Id="rId6" Type="http://schemas.openxmlformats.org/officeDocument/2006/relationships/image" Target="../media/image5.png"/><Relationship Id="rId5" Type="http://schemas.openxmlformats.org/officeDocument/2006/relationships/hyperlink" Target="https://es.wikipedia.org/wiki/Got_Talent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rendomusica.com/const2/29dictadoritmico2/game.html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E910B09-B33B-4303-B1B1-A90DCAC2CA8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408" r="-2" b="4590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76055" y="2350017"/>
            <a:ext cx="4775075" cy="1630906"/>
          </a:xfrm>
        </p:spPr>
        <p:txBody>
          <a:bodyPr>
            <a:normAutofit/>
          </a:bodyPr>
          <a:lstStyle/>
          <a:p>
            <a:r>
              <a:rPr lang="es-ES" sz="4400">
                <a:solidFill>
                  <a:schemeClr val="tx1"/>
                </a:solidFill>
                <a:cs typeface="Calibri Light"/>
              </a:rPr>
              <a:t>Música</a:t>
            </a:r>
            <a:endParaRPr lang="es-ES" sz="4400">
              <a:solidFill>
                <a:schemeClr val="tx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76055" y="3990546"/>
            <a:ext cx="4775075" cy="5596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>
                <a:solidFill>
                  <a:schemeClr val="tx1"/>
                </a:solidFill>
              </a:rPr>
              <a:t>Educació musical 6è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E9EDDFA-8F05-462B-8D3E-5B9C4FBC73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4">
            <a:hlinkClick r:id="" action="ppaction://media"/>
            <a:extLst>
              <a:ext uri="{FF2B5EF4-FFF2-40B4-BE49-F238E27FC236}">
                <a16:creationId xmlns:a16="http://schemas.microsoft.com/office/drawing/2014/main" xmlns="" id="{121B9DFA-DC03-45C6-A8EB-C81AD762659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82162" y="1980001"/>
            <a:ext cx="5367165" cy="402537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43F9A23-3237-4ED6-A1E9-C0E6530E05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621267" y="255102"/>
            <a:ext cx="5342133" cy="6361598"/>
          </a:xfrm>
          <a:prstGeom prst="rect">
            <a:avLst/>
          </a:prstGeom>
          <a:solidFill>
            <a:schemeClr val="bg1">
              <a:lumMod val="7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C63CD46D-4335-4BA4-842A-BF835A99CB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769100" y="393365"/>
            <a:ext cx="5018211" cy="6035547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C3CD1BA-1415-4E9C-A669-F864F7E7C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4082" y="642594"/>
            <a:ext cx="4472921" cy="1371600"/>
          </a:xfrm>
        </p:spPr>
        <p:txBody>
          <a:bodyPr>
            <a:normAutofit/>
          </a:bodyPr>
          <a:lstStyle/>
          <a:p>
            <a:r>
              <a:rPr lang="es-ES"/>
              <a:t>Let's sing!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EEFCF98-5815-44E8-8FA6-93C82D65A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4082" y="2103120"/>
            <a:ext cx="4472922" cy="39319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ES" dirty="0"/>
              <a:t>Benvinguts a la gala de </a:t>
            </a:r>
            <a:r>
              <a:rPr lang="es-ES" b="1" dirty="0"/>
              <a:t>Got Talent</a:t>
            </a:r>
            <a:r>
              <a:rPr lang="es-ES" dirty="0"/>
              <a:t>! </a:t>
            </a:r>
          </a:p>
          <a:p>
            <a:pPr marL="0" indent="0">
              <a:buNone/>
            </a:pPr>
            <a:r>
              <a:rPr lang="es-ES" dirty="0"/>
              <a:t>Ja podeu assajar bé aquesta cançó, perquè </a:t>
            </a:r>
            <a:r>
              <a:rPr lang="es-ES"/>
              <a:t>quan torneu a l'escola farem la gala de Got Talent de les Salesianes!</a:t>
            </a:r>
            <a:endParaRPr lang="es-ES" dirty="0"/>
          </a:p>
          <a:p>
            <a:pPr marL="0" indent="0">
              <a:buNone/>
            </a:pPr>
            <a:r>
              <a:rPr lang="es-ES"/>
              <a:t>El jurat tindrà en compte...</a:t>
            </a:r>
            <a:endParaRPr lang="es-ES" dirty="0"/>
          </a:p>
          <a:p>
            <a:pPr marL="0" indent="0">
              <a:buNone/>
            </a:pPr>
            <a:r>
              <a:rPr lang="es-ES"/>
              <a:t>- que us sapigueu la lletra.</a:t>
            </a:r>
            <a:endParaRPr lang="es-ES" dirty="0"/>
          </a:p>
          <a:p>
            <a:pPr marL="0" indent="0">
              <a:buNone/>
            </a:pPr>
            <a:r>
              <a:rPr lang="es-ES"/>
              <a:t>- que vocalitzem les paraules i pronunciem bé.</a:t>
            </a:r>
            <a:endParaRPr lang="es-ES" dirty="0"/>
          </a:p>
          <a:p>
            <a:pPr marL="0" indent="0">
              <a:buNone/>
            </a:pPr>
            <a:r>
              <a:rPr lang="es-ES"/>
              <a:t>- que busquem un so bonic de la nostra veu.</a:t>
            </a:r>
            <a:endParaRPr lang="es-ES" dirty="0"/>
          </a:p>
          <a:p>
            <a:pPr marL="0" indent="0">
              <a:buNone/>
            </a:pPr>
            <a:r>
              <a:rPr lang="es-ES"/>
              <a:t>- que afinem.</a:t>
            </a:r>
            <a:endParaRPr lang="es-ES" dirty="0"/>
          </a:p>
          <a:p>
            <a:pPr marL="0" indent="0">
              <a:buNone/>
            </a:pPr>
            <a:r>
              <a:rPr lang="es-ES"/>
              <a:t>Molta sort en els assajos a casa! Ens veiem a la gala!</a:t>
            </a: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5" name="Imagen 5" descr="Imagen que contiene dibujo, señal&#10;&#10;Descripción generada automáticamente">
            <a:extLst>
              <a:ext uri="{FF2B5EF4-FFF2-40B4-BE49-F238E27FC236}">
                <a16:creationId xmlns:a16="http://schemas.microsoft.com/office/drawing/2014/main" xmlns="" id="{4CD8DFF6-FE1E-406C-9226-414D52B30E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xmlns="" r:id="rId5"/>
              </a:ext>
            </a:extLst>
          </a:blip>
          <a:stretch>
            <a:fillRect/>
          </a:stretch>
        </p:blipFill>
        <p:spPr>
          <a:xfrm>
            <a:off x="2031328" y="710162"/>
            <a:ext cx="2743198" cy="1092707"/>
          </a:xfrm>
          <a:prstGeom prst="rect">
            <a:avLst/>
          </a:prstGeom>
        </p:spPr>
      </p:pic>
      <p:pic>
        <p:nvPicPr>
          <p:cNvPr id="6" name="Imagen 5" descr="Imagen que contiene dibujo&#10;&#10;Descripción generada automáticamente">
            <a:extLst>
              <a:ext uri="{FF2B5EF4-FFF2-40B4-BE49-F238E27FC236}">
                <a16:creationId xmlns:a16="http://schemas.microsoft.com/office/drawing/2014/main" xmlns="" id="{839D2F5B-CF90-4B96-AFCA-242C2319522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54551" y="6007375"/>
            <a:ext cx="2743200" cy="852985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DFE6115B-484A-4671-B588-F78E7522BB57}"/>
              </a:ext>
            </a:extLst>
          </p:cNvPr>
          <p:cNvSpPr txBox="1"/>
          <p:nvPr/>
        </p:nvSpPr>
        <p:spPr>
          <a:xfrm>
            <a:off x="195533" y="166777"/>
            <a:ext cx="5474898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400">
                <a:solidFill>
                  <a:schemeClr val="bg1"/>
                </a:solidFill>
              </a:rPr>
              <a:t>Pels que estan confinats presentem...</a:t>
            </a:r>
          </a:p>
        </p:txBody>
      </p:sp>
    </p:spTree>
    <p:extLst>
      <p:ext uri="{BB962C8B-B14F-4D97-AF65-F5344CB8AC3E}">
        <p14:creationId xmlns:p14="http://schemas.microsoft.com/office/powerpoint/2010/main" val="4697119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4E9EDDFA-8F05-462B-8D3E-5B9C4FBC73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4" descr="Diagrama&#10;&#10;Descripción generada automáticamente">
            <a:extLst>
              <a:ext uri="{FF2B5EF4-FFF2-40B4-BE49-F238E27FC236}">
                <a16:creationId xmlns:a16="http://schemas.microsoft.com/office/drawing/2014/main" xmlns="" id="{7E86EE1C-D8F8-4039-AE3F-3A1B94BC27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590" y="249488"/>
            <a:ext cx="6632371" cy="36976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143F9A23-3237-4ED6-A1E9-C0E6530E05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621267" y="255102"/>
            <a:ext cx="5342133" cy="6361598"/>
          </a:xfrm>
          <a:prstGeom prst="rect">
            <a:avLst/>
          </a:prstGeom>
          <a:solidFill>
            <a:schemeClr val="bg1">
              <a:lumMod val="7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63CD46D-4335-4BA4-842A-BF835A99CB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769100" y="393365"/>
            <a:ext cx="5018211" cy="6035547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015FBE4-1980-4E30-8B9A-0250BE01F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4082" y="642594"/>
            <a:ext cx="4472921" cy="1371600"/>
          </a:xfrm>
        </p:spPr>
        <p:txBody>
          <a:bodyPr>
            <a:normAutofit/>
          </a:bodyPr>
          <a:lstStyle/>
          <a:p>
            <a:r>
              <a:rPr lang="es-ES"/>
              <a:t>La música i les matemàtiques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5337805E-1C0A-457F-9C21-472012A95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4082" y="2103120"/>
            <a:ext cx="4472922" cy="3931920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Mireu-vos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enteneu</a:t>
            </a:r>
            <a:r>
              <a:rPr lang="en-US" dirty="0" smtClean="0"/>
              <a:t> </a:t>
            </a:r>
            <a:r>
              <a:rPr lang="en-US" dirty="0" err="1" smtClean="0"/>
              <a:t>bé</a:t>
            </a:r>
            <a:r>
              <a:rPr lang="en-US" dirty="0" smtClean="0"/>
              <a:t> la </a:t>
            </a:r>
            <a:r>
              <a:rPr lang="en-US" dirty="0" err="1" smtClean="0"/>
              <a:t>foto</a:t>
            </a:r>
            <a:r>
              <a:rPr lang="en-US" dirty="0" smtClean="0"/>
              <a:t> </a:t>
            </a:r>
            <a:r>
              <a:rPr lang="en-US" dirty="0" err="1" smtClean="0"/>
              <a:t>d’quí</a:t>
            </a:r>
            <a:r>
              <a:rPr lang="en-US" dirty="0" smtClean="0"/>
              <a:t> al </a:t>
            </a:r>
            <a:r>
              <a:rPr lang="en-US" dirty="0" err="1" smtClean="0"/>
              <a:t>costat</a:t>
            </a:r>
            <a:r>
              <a:rPr lang="en-US" dirty="0" smtClean="0"/>
              <a:t>.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/>
              <a:t>figura</a:t>
            </a:r>
            <a:r>
              <a:rPr lang="en-US" dirty="0"/>
              <a:t> </a:t>
            </a:r>
            <a:r>
              <a:rPr lang="en-US" dirty="0" err="1"/>
              <a:t>rítmica</a:t>
            </a:r>
            <a:r>
              <a:rPr lang="en-US" dirty="0"/>
              <a:t> </a:t>
            </a:r>
            <a:r>
              <a:rPr lang="en-US" dirty="0" err="1"/>
              <a:t>té</a:t>
            </a:r>
            <a:r>
              <a:rPr lang="en-US" dirty="0"/>
              <a:t> un valor de </a:t>
            </a:r>
            <a:r>
              <a:rPr lang="en-US" dirty="0" err="1" smtClean="0"/>
              <a:t>pulsacions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Com </a:t>
            </a:r>
            <a:r>
              <a:rPr lang="en-US" dirty="0" err="1"/>
              <a:t>veiem</a:t>
            </a:r>
            <a:r>
              <a:rPr lang="en-US" dirty="0"/>
              <a:t> a la </a:t>
            </a:r>
            <a:r>
              <a:rPr lang="en-US" dirty="0" err="1"/>
              <a:t>imatge</a:t>
            </a:r>
            <a:r>
              <a:rPr lang="en-US" dirty="0"/>
              <a:t> del </a:t>
            </a:r>
            <a:r>
              <a:rPr lang="en-US" dirty="0" err="1"/>
              <a:t>costat</a:t>
            </a:r>
            <a:r>
              <a:rPr lang="en-US" dirty="0"/>
              <a:t>, </a:t>
            </a:r>
            <a:r>
              <a:rPr lang="en-US" u="sng" dirty="0" err="1"/>
              <a:t>una</a:t>
            </a:r>
            <a:r>
              <a:rPr lang="en-US" u="sng" dirty="0"/>
              <a:t> </a:t>
            </a:r>
            <a:r>
              <a:rPr lang="en-US" u="sng" dirty="0" err="1"/>
              <a:t>rodona</a:t>
            </a:r>
            <a:r>
              <a:rPr lang="en-US" dirty="0"/>
              <a:t> </a:t>
            </a:r>
            <a:r>
              <a:rPr lang="en-US" dirty="0" err="1"/>
              <a:t>ocupa</a:t>
            </a:r>
            <a:r>
              <a:rPr lang="en-US" dirty="0"/>
              <a:t> les </a:t>
            </a:r>
            <a:r>
              <a:rPr lang="en-US" dirty="0" err="1"/>
              <a:t>mateixes</a:t>
            </a:r>
            <a:r>
              <a:rPr lang="en-US" dirty="0"/>
              <a:t> </a:t>
            </a:r>
            <a:r>
              <a:rPr lang="en-US" dirty="0" err="1"/>
              <a:t>pulsacions</a:t>
            </a:r>
            <a:r>
              <a:rPr lang="en-US" dirty="0"/>
              <a:t> que </a:t>
            </a:r>
            <a:r>
              <a:rPr lang="en-US" u="sng" dirty="0"/>
              <a:t>dues </a:t>
            </a:r>
            <a:r>
              <a:rPr lang="en-US" u="sng" dirty="0" err="1"/>
              <a:t>blanques</a:t>
            </a:r>
            <a:r>
              <a:rPr lang="en-US" dirty="0"/>
              <a:t>, </a:t>
            </a:r>
            <a:r>
              <a:rPr lang="en-US" dirty="0" err="1"/>
              <a:t>què</a:t>
            </a:r>
            <a:r>
              <a:rPr lang="en-US" dirty="0"/>
              <a:t> </a:t>
            </a:r>
            <a:r>
              <a:rPr lang="en-US" dirty="0" err="1"/>
              <a:t>ocupen</a:t>
            </a:r>
            <a:r>
              <a:rPr lang="en-US" dirty="0"/>
              <a:t> les </a:t>
            </a:r>
            <a:r>
              <a:rPr lang="en-US" dirty="0" err="1"/>
              <a:t>mateixes</a:t>
            </a:r>
            <a:r>
              <a:rPr lang="en-US" dirty="0"/>
              <a:t> </a:t>
            </a:r>
            <a:r>
              <a:rPr lang="en-US" dirty="0" err="1"/>
              <a:t>pulsacions</a:t>
            </a:r>
            <a:r>
              <a:rPr lang="en-US" dirty="0"/>
              <a:t> que </a:t>
            </a:r>
            <a:r>
              <a:rPr lang="en-US" u="sng" dirty="0" err="1"/>
              <a:t>quatre</a:t>
            </a:r>
            <a:r>
              <a:rPr lang="en-US" u="sng" dirty="0"/>
              <a:t> </a:t>
            </a:r>
            <a:r>
              <a:rPr lang="en-US" u="sng" dirty="0" err="1"/>
              <a:t>negres</a:t>
            </a:r>
            <a:r>
              <a:rPr lang="en-US" dirty="0"/>
              <a:t>, </a:t>
            </a:r>
            <a:r>
              <a:rPr lang="en-US" dirty="0" err="1"/>
              <a:t>què</a:t>
            </a:r>
            <a:r>
              <a:rPr lang="en-US" dirty="0"/>
              <a:t> </a:t>
            </a:r>
            <a:r>
              <a:rPr lang="en-US" dirty="0" err="1"/>
              <a:t>ocupen</a:t>
            </a:r>
            <a:r>
              <a:rPr lang="en-US" dirty="0"/>
              <a:t> les </a:t>
            </a:r>
            <a:r>
              <a:rPr lang="en-US" dirty="0" err="1"/>
              <a:t>mateixes</a:t>
            </a:r>
            <a:r>
              <a:rPr lang="en-US" dirty="0"/>
              <a:t> </a:t>
            </a:r>
            <a:r>
              <a:rPr lang="en-US" dirty="0" err="1"/>
              <a:t>pulsacions</a:t>
            </a:r>
            <a:r>
              <a:rPr lang="en-US" dirty="0"/>
              <a:t> que </a:t>
            </a:r>
            <a:r>
              <a:rPr lang="en-US" u="sng" dirty="0" err="1"/>
              <a:t>vuit</a:t>
            </a:r>
            <a:r>
              <a:rPr lang="en-US" u="sng" dirty="0"/>
              <a:t> </a:t>
            </a:r>
            <a:r>
              <a:rPr lang="en-US" u="sng" dirty="0" err="1"/>
              <a:t>corxeres</a:t>
            </a:r>
            <a:r>
              <a:rPr lang="en-US" dirty="0" smtClean="0"/>
              <a:t>...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Tot </a:t>
            </a:r>
            <a:r>
              <a:rPr lang="en-US" dirty="0" err="1" smtClean="0"/>
              <a:t>seguit</a:t>
            </a:r>
            <a:r>
              <a:rPr lang="en-US" dirty="0" smtClean="0"/>
              <a:t>, </a:t>
            </a:r>
            <a:r>
              <a:rPr lang="en-US" dirty="0" err="1" smtClean="0"/>
              <a:t>teniu</a:t>
            </a:r>
            <a:r>
              <a:rPr lang="en-US" dirty="0" smtClean="0"/>
              <a:t> un </a:t>
            </a:r>
            <a:r>
              <a:rPr lang="en-US" dirty="0" err="1" smtClean="0"/>
              <a:t>joc</a:t>
            </a:r>
            <a:r>
              <a:rPr lang="en-US" dirty="0" smtClean="0"/>
              <a:t> de </a:t>
            </a:r>
            <a:r>
              <a:rPr lang="en-US" dirty="0" err="1" smtClean="0"/>
              <a:t>ritmes</a:t>
            </a:r>
            <a:r>
              <a:rPr lang="en-US" dirty="0" smtClean="0"/>
              <a:t> per </a:t>
            </a:r>
            <a:r>
              <a:rPr lang="en-US" dirty="0" err="1" smtClean="0"/>
              <a:t>jugar</a:t>
            </a:r>
            <a:r>
              <a:rPr lang="en-US" dirty="0" smtClean="0"/>
              <a:t> des de </a:t>
            </a:r>
            <a:r>
              <a:rPr lang="en-US" dirty="0" err="1" smtClean="0"/>
              <a:t>l’ordinador</a:t>
            </a:r>
            <a:r>
              <a:rPr lang="en-US" dirty="0" smtClean="0"/>
              <a:t>, </a:t>
            </a:r>
            <a:r>
              <a:rPr lang="en-US" dirty="0" err="1" smtClean="0"/>
              <a:t>tauleta</a:t>
            </a:r>
            <a:r>
              <a:rPr lang="en-US" dirty="0" smtClean="0"/>
              <a:t> o </a:t>
            </a:r>
            <a:r>
              <a:rPr lang="en-US" dirty="0" err="1" smtClean="0"/>
              <a:t>dispositiu</a:t>
            </a:r>
            <a:r>
              <a:rPr lang="en-US" dirty="0" smtClean="0"/>
              <a:t> </a:t>
            </a:r>
            <a:r>
              <a:rPr lang="en-US" dirty="0" err="1" smtClean="0"/>
              <a:t>mòbil</a:t>
            </a:r>
            <a:r>
              <a:rPr lang="en-US" dirty="0" smtClean="0"/>
              <a:t>. </a:t>
            </a:r>
            <a:r>
              <a:rPr lang="en-US" dirty="0" err="1" smtClean="0"/>
              <a:t>Fixeu-vos</a:t>
            </a:r>
            <a:r>
              <a:rPr lang="en-US" dirty="0" smtClean="0"/>
              <a:t> que a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compàs</a:t>
            </a:r>
            <a:r>
              <a:rPr lang="en-US" dirty="0" smtClean="0"/>
              <a:t> hi </a:t>
            </a:r>
            <a:r>
              <a:rPr lang="en-US" dirty="0" err="1" smtClean="0"/>
              <a:t>caben</a:t>
            </a:r>
            <a:r>
              <a:rPr lang="en-US" dirty="0" smtClean="0"/>
              <a:t> dues </a:t>
            </a:r>
            <a:r>
              <a:rPr lang="en-US" dirty="0" err="1" smtClean="0"/>
              <a:t>pulsacions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escolteu</a:t>
            </a:r>
            <a:r>
              <a:rPr lang="en-US" dirty="0" smtClean="0"/>
              <a:t> </a:t>
            </a:r>
            <a:r>
              <a:rPr lang="en-US" dirty="0" err="1" smtClean="0"/>
              <a:t>bé</a:t>
            </a:r>
            <a:r>
              <a:rPr lang="en-US" dirty="0" smtClean="0"/>
              <a:t> el </a:t>
            </a:r>
            <a:r>
              <a:rPr lang="en-US" dirty="0" err="1" smtClean="0"/>
              <a:t>ritme</a:t>
            </a:r>
            <a:r>
              <a:rPr lang="en-US" dirty="0" smtClean="0"/>
              <a:t> </a:t>
            </a:r>
            <a:r>
              <a:rPr lang="en-US" dirty="0" err="1" smtClean="0"/>
              <a:t>què</a:t>
            </a:r>
            <a:r>
              <a:rPr lang="en-US" dirty="0" smtClean="0"/>
              <a:t> </a:t>
            </a:r>
            <a:r>
              <a:rPr lang="en-US" dirty="0" err="1" smtClean="0"/>
              <a:t>sona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Podeu</a:t>
            </a:r>
            <a:r>
              <a:rPr lang="en-US" dirty="0" smtClean="0"/>
              <a:t> </a:t>
            </a:r>
            <a:r>
              <a:rPr lang="en-US" dirty="0" err="1" smtClean="0"/>
              <a:t>jugar</a:t>
            </a:r>
            <a:r>
              <a:rPr lang="en-US" dirty="0" smtClean="0"/>
              <a:t> </a:t>
            </a:r>
            <a:r>
              <a:rPr lang="en-US" dirty="0" err="1" smtClean="0"/>
              <a:t>els</a:t>
            </a:r>
            <a:r>
              <a:rPr lang="en-US" dirty="0" smtClean="0"/>
              <a:t> cops que </a:t>
            </a:r>
            <a:r>
              <a:rPr lang="en-US" dirty="0" err="1" smtClean="0"/>
              <a:t>vulgueu</a:t>
            </a:r>
            <a:r>
              <a:rPr lang="en-US" dirty="0" smtClean="0"/>
              <a:t>, </a:t>
            </a:r>
            <a:r>
              <a:rPr lang="en-US" dirty="0" err="1" smtClean="0"/>
              <a:t>però</a:t>
            </a:r>
            <a:r>
              <a:rPr lang="en-US" dirty="0" smtClean="0"/>
              <a:t> </a:t>
            </a:r>
            <a:r>
              <a:rPr lang="en-US" dirty="0" err="1" smtClean="0"/>
              <a:t>recordeu</a:t>
            </a:r>
            <a:r>
              <a:rPr lang="en-US" dirty="0" smtClean="0"/>
              <a:t> </a:t>
            </a:r>
            <a:r>
              <a:rPr lang="en-US" dirty="0" err="1" smtClean="0"/>
              <a:t>d’apuntar-vos</a:t>
            </a:r>
            <a:r>
              <a:rPr lang="en-US" dirty="0" smtClean="0"/>
              <a:t> la </a:t>
            </a:r>
            <a:r>
              <a:rPr lang="en-US" dirty="0" err="1" smtClean="0"/>
              <a:t>puntuació</a:t>
            </a:r>
            <a:r>
              <a:rPr lang="en-US" dirty="0" smtClean="0"/>
              <a:t> final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podeu</a:t>
            </a:r>
            <a:r>
              <a:rPr lang="en-US" dirty="0" smtClean="0"/>
              <a:t> </a:t>
            </a:r>
            <a:r>
              <a:rPr lang="en-US" dirty="0" err="1" smtClean="0"/>
              <a:t>compartir</a:t>
            </a:r>
            <a:r>
              <a:rPr lang="en-US" dirty="0" smtClean="0"/>
              <a:t>-ho </a:t>
            </a:r>
            <a:r>
              <a:rPr lang="en-US" dirty="0" err="1" smtClean="0"/>
              <a:t>pel</a:t>
            </a:r>
            <a:r>
              <a:rPr lang="en-US" dirty="0" smtClean="0"/>
              <a:t> </a:t>
            </a:r>
            <a:r>
              <a:rPr lang="en-US" dirty="0" err="1" smtClean="0"/>
              <a:t>xat</a:t>
            </a:r>
            <a:r>
              <a:rPr lang="en-US" dirty="0" smtClean="0"/>
              <a:t> de la </a:t>
            </a:r>
            <a:r>
              <a:rPr lang="en-US" dirty="0" err="1" smtClean="0"/>
              <a:t>classe</a:t>
            </a:r>
            <a:r>
              <a:rPr lang="en-US" dirty="0"/>
              <a:t>.</a:t>
            </a:r>
            <a:endParaRPr lang="en-US" dirty="0"/>
          </a:p>
          <a:p>
            <a:pPr marL="0" indent="0">
              <a:buNone/>
            </a:pPr>
            <a:r>
              <a:rPr lang="en-US" b="1" u="sng" dirty="0">
                <a:ea typeface="+mn-lt"/>
                <a:cs typeface="+mn-lt"/>
              </a:rPr>
              <a:t>JOC online:</a:t>
            </a:r>
            <a:endParaRPr lang="en-US" b="1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dirty="0">
                <a:ea typeface="+mn-lt"/>
                <a:cs typeface="+mn-lt"/>
                <a:hlinkClick r:id="rId3"/>
              </a:rPr>
              <a:t>https://aprendomusica.com/const2/29dictadoritmico2/game.html</a:t>
            </a:r>
            <a:r>
              <a:rPr lang="en-US" dirty="0">
                <a:ea typeface="+mn-lt"/>
                <a:cs typeface="+mn-lt"/>
              </a:rPr>
              <a:t> </a:t>
            </a:r>
            <a:endParaRPr lang="en-US" dirty="0"/>
          </a:p>
        </p:txBody>
      </p:sp>
      <p:pic>
        <p:nvPicPr>
          <p:cNvPr id="5" name="Imagen 5" descr="Escala de tiempo&#10;&#10;Descripción generada automáticamente">
            <a:extLst>
              <a:ext uri="{FF2B5EF4-FFF2-40B4-BE49-F238E27FC236}">
                <a16:creationId xmlns:a16="http://schemas.microsoft.com/office/drawing/2014/main" xmlns="" id="{2535E6DB-D7CF-42BF-A4B7-DEF00AC45C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155" y="4214606"/>
            <a:ext cx="3591464" cy="2483204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13407D4F-DC4A-46CD-AE5B-E0F0C1FDF835}"/>
              </a:ext>
            </a:extLst>
          </p:cNvPr>
          <p:cNvSpPr txBox="1"/>
          <p:nvPr/>
        </p:nvSpPr>
        <p:spPr>
          <a:xfrm>
            <a:off x="4173660" y="5131044"/>
            <a:ext cx="2743199" cy="3231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 sz="1500">
                <a:solidFill>
                  <a:schemeClr val="bg1"/>
                </a:solidFill>
              </a:rPr>
              <a:t>Pulsacions</a:t>
            </a:r>
          </a:p>
        </p:txBody>
      </p:sp>
      <p:sp>
        <p:nvSpPr>
          <p:cNvPr id="9" name="Flecha: doblada hacia arriba 8">
            <a:extLst>
              <a:ext uri="{FF2B5EF4-FFF2-40B4-BE49-F238E27FC236}">
                <a16:creationId xmlns:a16="http://schemas.microsoft.com/office/drawing/2014/main" xmlns="" id="{0F9942EF-8F98-464D-BFC4-F6150D61819D}"/>
              </a:ext>
            </a:extLst>
          </p:cNvPr>
          <p:cNvSpPr/>
          <p:nvPr/>
        </p:nvSpPr>
        <p:spPr>
          <a:xfrm rot="5400000">
            <a:off x="2210053" y="3920489"/>
            <a:ext cx="136770" cy="373184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A6A1F10F-501E-4844-9973-434766929A01}"/>
              </a:ext>
            </a:extLst>
          </p:cNvPr>
          <p:cNvSpPr txBox="1"/>
          <p:nvPr/>
        </p:nvSpPr>
        <p:spPr>
          <a:xfrm>
            <a:off x="4068641" y="5651257"/>
            <a:ext cx="2743199" cy="3231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1500">
                <a:solidFill>
                  <a:schemeClr val="bg1"/>
                </a:solidFill>
              </a:rPr>
              <a:t>Compassos de dues pulsacions</a:t>
            </a:r>
            <a:endParaRPr lang="es-ES"/>
          </a:p>
        </p:txBody>
      </p:sp>
      <p:sp>
        <p:nvSpPr>
          <p:cNvPr id="14" name="Flecha: a la derecha 13">
            <a:extLst>
              <a:ext uri="{FF2B5EF4-FFF2-40B4-BE49-F238E27FC236}">
                <a16:creationId xmlns:a16="http://schemas.microsoft.com/office/drawing/2014/main" xmlns="" id="{222395B9-BA34-49C9-B681-18019DAFB068}"/>
              </a:ext>
            </a:extLst>
          </p:cNvPr>
          <p:cNvSpPr/>
          <p:nvPr/>
        </p:nvSpPr>
        <p:spPr>
          <a:xfrm>
            <a:off x="3449017" y="5258981"/>
            <a:ext cx="781539" cy="683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Imagen 5" descr="Imagen que contiene dibujo&#10;&#10;Descripción generada automáticamente">
            <a:extLst>
              <a:ext uri="{FF2B5EF4-FFF2-40B4-BE49-F238E27FC236}">
                <a16:creationId xmlns:a16="http://schemas.microsoft.com/office/drawing/2014/main" xmlns="" id="{869FAD8B-468B-4482-A016-E6832DE5AF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54551" y="6007375"/>
            <a:ext cx="2743200" cy="852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5884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LightSeedRightStep">
      <a:dk1>
        <a:srgbClr val="000000"/>
      </a:dk1>
      <a:lt1>
        <a:srgbClr val="FFFFFF"/>
      </a:lt1>
      <a:dk2>
        <a:srgbClr val="272441"/>
      </a:dk2>
      <a:lt2>
        <a:srgbClr val="E8E2E5"/>
      </a:lt2>
      <a:accent1>
        <a:srgbClr val="81AB95"/>
      </a:accent1>
      <a:accent2>
        <a:srgbClr val="74A9A4"/>
      </a:accent2>
      <a:accent3>
        <a:srgbClr val="7FA8BA"/>
      </a:accent3>
      <a:accent4>
        <a:srgbClr val="7F8FBA"/>
      </a:accent4>
      <a:accent5>
        <a:srgbClr val="9D96C6"/>
      </a:accent5>
      <a:accent6>
        <a:srgbClr val="A07FBA"/>
      </a:accent6>
      <a:hlink>
        <a:srgbClr val="AE698E"/>
      </a:hlink>
      <a:folHlink>
        <a:srgbClr val="7F7F7F"/>
      </a:folHlink>
    </a:clrScheme>
    <a:fontScheme name="Savon">
      <a:majorFont>
        <a:latin typeface="Century Gothic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VTI" id="{A72E8C35-66DD-49F8-AF66-813F19B983AE}" vid="{93CCBC76-B7A1-4C3D-93EA-5CE34C4670F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98322380E95BF459B0776BC5C7C4027" ma:contentTypeVersion="12" ma:contentTypeDescription="Crear nuevo documento." ma:contentTypeScope="" ma:versionID="c93229fcfc0dc42db183e3c676672e1b">
  <xsd:schema xmlns:xsd="http://www.w3.org/2001/XMLSchema" xmlns:xs="http://www.w3.org/2001/XMLSchema" xmlns:p="http://schemas.microsoft.com/office/2006/metadata/properties" xmlns:ns2="5afd67a9-c04e-4298-9f23-5feb6b5aee84" xmlns:ns3="08da6b7c-99ad-4ab9-bcdd-fb9ed074f21b" targetNamespace="http://schemas.microsoft.com/office/2006/metadata/properties" ma:root="true" ma:fieldsID="2694f4caff42d7815129f924b223a170" ns2:_="" ns3:_="">
    <xsd:import namespace="5afd67a9-c04e-4298-9f23-5feb6b5aee84"/>
    <xsd:import namespace="08da6b7c-99ad-4ab9-bcdd-fb9ed074f21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fd67a9-c04e-4298-9f23-5feb6b5aee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da6b7c-99ad-4ab9-bcdd-fb9ed074f2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9B8111-D768-4105-950C-5456DEDD02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fd67a9-c04e-4298-9f23-5feb6b5aee84"/>
    <ds:schemaRef ds:uri="08da6b7c-99ad-4ab9-bcdd-fb9ed074f2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42DF9F9-EAD7-4E54-B1D4-089669A9C2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E01936-C65D-4DC7-B085-7EB0BB671C7E}">
  <ds:schemaRefs>
    <ds:schemaRef ds:uri="http://purl.org/dc/dcmitype/"/>
    <ds:schemaRef ds:uri="http://www.w3.org/XML/1998/namespace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2006/documentManagement/types"/>
    <ds:schemaRef ds:uri="08da6b7c-99ad-4ab9-bcdd-fb9ed074f21b"/>
    <ds:schemaRef ds:uri="http://schemas.microsoft.com/office/infopath/2007/PartnerControls"/>
    <ds:schemaRef ds:uri="5afd67a9-c04e-4298-9f23-5feb6b5aee8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150</Words>
  <Application>Microsoft Office PowerPoint</Application>
  <PresentationFormat>Personalizado</PresentationFormat>
  <Paragraphs>21</Paragraphs>
  <Slides>3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SavonVTI</vt:lpstr>
      <vt:lpstr>Música</vt:lpstr>
      <vt:lpstr>Let's sing!</vt:lpstr>
      <vt:lpstr>La música i les matemàtiques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Francesc Casarramona</dc:creator>
  <cp:lastModifiedBy>Francesc Casarramona</cp:lastModifiedBy>
  <cp:revision>305</cp:revision>
  <dcterms:created xsi:type="dcterms:W3CDTF">2020-10-08T14:53:57Z</dcterms:created>
  <dcterms:modified xsi:type="dcterms:W3CDTF">2020-10-13T07:59:07Z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0x010100A98322380E95BF459B0776BC5C7C4027</vt:lpwstr>
  </property>
</Properties>
</file>