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53FE045-D07D-436F-B515-13367B4FE48D}" type="datetimeFigureOut">
              <a:rPr lang="es-ES" smtClean="0"/>
              <a:t>21/03/2019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EBF8542-027E-4D4A-A9F7-1DB557B255D3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65283" y="3212976"/>
            <a:ext cx="5637010" cy="882119"/>
          </a:xfrm>
        </p:spPr>
        <p:txBody>
          <a:bodyPr/>
          <a:lstStyle/>
          <a:p>
            <a:r>
              <a:rPr lang="es-ES" dirty="0" smtClean="0"/>
              <a:t>KHEER I LLENTIES VERMELLES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175351" cy="1793167"/>
          </a:xfrm>
        </p:spPr>
        <p:txBody>
          <a:bodyPr/>
          <a:lstStyle/>
          <a:p>
            <a:r>
              <a:rPr lang="es-ES" dirty="0" smtClean="0"/>
              <a:t>RECEPTES DEL PAKISTAN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708920"/>
            <a:ext cx="3024336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89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ca-ES" b="1" dirty="0" smtClean="0"/>
              <a:t>LLENTIES VERMELLES (sopa picant)</a:t>
            </a:r>
          </a:p>
          <a:p>
            <a:r>
              <a:rPr lang="ca-ES" dirty="0" smtClean="0"/>
              <a:t>Rentem les llenties vermelles i les posem a bullir.</a:t>
            </a:r>
          </a:p>
          <a:p>
            <a:r>
              <a:rPr lang="ca-ES" dirty="0" smtClean="0"/>
              <a:t>Afegim: coriandre, pebre vermell picant, Ras </a:t>
            </a:r>
            <a:r>
              <a:rPr lang="ca-ES" dirty="0" err="1" smtClean="0"/>
              <a:t>hanut</a:t>
            </a:r>
            <a:r>
              <a:rPr lang="ca-ES" dirty="0" smtClean="0"/>
              <a:t>, sal, cúrcuma (al gust).</a:t>
            </a:r>
          </a:p>
          <a:p>
            <a:r>
              <a:rPr lang="ca-ES" dirty="0" smtClean="0"/>
              <a:t>Triturem tot junt.</a:t>
            </a:r>
          </a:p>
          <a:p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95"/>
          <a:stretch/>
        </p:blipFill>
        <p:spPr>
          <a:xfrm rot="5400000">
            <a:off x="1566968" y="3381338"/>
            <a:ext cx="2385774" cy="242438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81"/>
          <a:stretch/>
        </p:blipFill>
        <p:spPr>
          <a:xfrm rot="5400000">
            <a:off x="5575168" y="3217920"/>
            <a:ext cx="2789463" cy="234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17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a-ES" dirty="0" smtClean="0"/>
              <a:t>Fregim ceba, gingebre, all, llorer, pebre i comí</a:t>
            </a:r>
          </a:p>
          <a:p>
            <a:r>
              <a:rPr lang="ca-ES" dirty="0" smtClean="0"/>
              <a:t>Afegim al puré de llenties un cop ho tinguem fet</a:t>
            </a:r>
          </a:p>
          <a:p>
            <a:r>
              <a:rPr lang="ca-ES" dirty="0" smtClean="0"/>
              <a:t>Servir i bon profit!!</a:t>
            </a:r>
          </a:p>
          <a:p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96" r="8792"/>
          <a:stretch/>
        </p:blipFill>
        <p:spPr>
          <a:xfrm rot="5400000">
            <a:off x="4840076" y="3107853"/>
            <a:ext cx="3108960" cy="2204952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20" r="26662"/>
          <a:stretch/>
        </p:blipFill>
        <p:spPr>
          <a:xfrm rot="5400000">
            <a:off x="1506524" y="2678054"/>
            <a:ext cx="2839862" cy="333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26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ca-ES" b="1" dirty="0" smtClean="0"/>
              <a:t>KHEER</a:t>
            </a:r>
            <a:r>
              <a:rPr lang="ca-ES" dirty="0" smtClean="0"/>
              <a:t> (postra dolç)</a:t>
            </a:r>
          </a:p>
          <a:p>
            <a:r>
              <a:rPr lang="ca-ES" dirty="0" smtClean="0"/>
              <a:t>Posem llet a bullir</a:t>
            </a:r>
          </a:p>
          <a:p>
            <a:r>
              <a:rPr lang="ca-ES" dirty="0" smtClean="0"/>
              <a:t>Afegim el </a:t>
            </a:r>
            <a:r>
              <a:rPr lang="ca-ES" dirty="0" err="1" smtClean="0"/>
              <a:t>Kheer</a:t>
            </a:r>
            <a:r>
              <a:rPr lang="ca-ES" dirty="0" smtClean="0"/>
              <a:t> (preparat a base de barreja de fruits secs, arròs amb llet, ametlla, coco, dàtils i pistatxo)</a:t>
            </a:r>
          </a:p>
          <a:p>
            <a:r>
              <a:rPr lang="ca-ES" dirty="0" smtClean="0"/>
              <a:t>Bullim i bon profit!!</a:t>
            </a:r>
          </a:p>
          <a:p>
            <a:pPr marL="45720" indent="0">
              <a:buNone/>
            </a:pP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28" r="12283"/>
          <a:stretch/>
        </p:blipFill>
        <p:spPr>
          <a:xfrm rot="5400000">
            <a:off x="4236198" y="3044722"/>
            <a:ext cx="3099338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1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69</TotalTime>
  <Words>111</Words>
  <Application>Microsoft Office PowerPoint</Application>
  <PresentationFormat>Presentación en pantalla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Transmisión de listas</vt:lpstr>
      <vt:lpstr>RECEPTES DEL PAKISTAN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RECEPTES DEL PAKISTAN</dc:title>
  <dc:creator>Prof</dc:creator>
  <cp:lastModifiedBy>Prof</cp:lastModifiedBy>
  <cp:revision>5</cp:revision>
  <dcterms:created xsi:type="dcterms:W3CDTF">2019-03-21T11:43:40Z</dcterms:created>
  <dcterms:modified xsi:type="dcterms:W3CDTF">2019-03-21T12:54:50Z</dcterms:modified>
</cp:coreProperties>
</file>