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D2A864-F550-4450-A1F0-DEA50A8F9BB3}" type="datetimeFigureOut">
              <a:rPr lang="es-ES" smtClean="0"/>
              <a:t>12/03/2018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F1B6E9-4D7B-4985-A6BB-8F5408A7932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9205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F1B6E9-4D7B-4985-A6BB-8F5408A7932A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29048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154D6-B0F3-4B99-A7CD-A1412FA22EA6}" type="datetimeFigureOut">
              <a:rPr lang="es-ES" smtClean="0"/>
              <a:t>12/03/2018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A1B3-178F-4857-97EA-4B4DA4FECDC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154D6-B0F3-4B99-A7CD-A1412FA22EA6}" type="datetimeFigureOut">
              <a:rPr lang="es-ES" smtClean="0"/>
              <a:t>12/03/2018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A1B3-178F-4857-97EA-4B4DA4FECDC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154D6-B0F3-4B99-A7CD-A1412FA22EA6}" type="datetimeFigureOut">
              <a:rPr lang="es-ES" smtClean="0"/>
              <a:t>12/03/2018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A1B3-178F-4857-97EA-4B4DA4FECDC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154D6-B0F3-4B99-A7CD-A1412FA22EA6}" type="datetimeFigureOut">
              <a:rPr lang="es-ES" smtClean="0"/>
              <a:t>12/03/2018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A1B3-178F-4857-97EA-4B4DA4FECDC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154D6-B0F3-4B99-A7CD-A1412FA22EA6}" type="datetimeFigureOut">
              <a:rPr lang="es-ES" smtClean="0"/>
              <a:t>12/03/2018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A1B3-178F-4857-97EA-4B4DA4FECDC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154D6-B0F3-4B99-A7CD-A1412FA22EA6}" type="datetimeFigureOut">
              <a:rPr lang="es-ES" smtClean="0"/>
              <a:t>12/03/2018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A1B3-178F-4857-97EA-4B4DA4FECDC9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154D6-B0F3-4B99-A7CD-A1412FA22EA6}" type="datetimeFigureOut">
              <a:rPr lang="es-ES" smtClean="0"/>
              <a:t>12/03/2018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A1B3-178F-4857-97EA-4B4DA4FECDC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154D6-B0F3-4B99-A7CD-A1412FA22EA6}" type="datetimeFigureOut">
              <a:rPr lang="es-ES" smtClean="0"/>
              <a:t>12/03/2018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A1B3-178F-4857-97EA-4B4DA4FECDC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154D6-B0F3-4B99-A7CD-A1412FA22EA6}" type="datetimeFigureOut">
              <a:rPr lang="es-ES" smtClean="0"/>
              <a:t>12/03/2018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A1B3-178F-4857-97EA-4B4DA4FECDC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154D6-B0F3-4B99-A7CD-A1412FA22EA6}" type="datetimeFigureOut">
              <a:rPr lang="es-ES" smtClean="0"/>
              <a:t>12/03/2018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E00A1B3-178F-4857-97EA-4B4DA4FECDC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154D6-B0F3-4B99-A7CD-A1412FA22EA6}" type="datetimeFigureOut">
              <a:rPr lang="es-ES" smtClean="0"/>
              <a:t>12/03/2018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A1B3-178F-4857-97EA-4B4DA4FECDC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C6154D6-B0F3-4B99-A7CD-A1412FA22EA6}" type="datetimeFigureOut">
              <a:rPr lang="es-ES" smtClean="0"/>
              <a:t>12/03/2018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6E00A1B3-178F-4857-97EA-4B4DA4FECDC9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Berlina </a:t>
            </a:r>
            <a:r>
              <a:rPr lang="es-ES" dirty="0" err="1" smtClean="0"/>
              <a:t>dònuts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Les receptes de les </a:t>
            </a:r>
            <a:r>
              <a:rPr lang="es-ES" dirty="0" err="1" smtClean="0"/>
              <a:t>famílies</a:t>
            </a:r>
            <a:r>
              <a:rPr lang="es-ES" dirty="0" smtClean="0"/>
              <a:t> del </a:t>
            </a:r>
            <a:r>
              <a:rPr lang="es-ES" dirty="0" err="1" smtClean="0"/>
              <a:t>puig</a:t>
            </a:r>
            <a:r>
              <a:rPr lang="es-ES" dirty="0" smtClean="0"/>
              <a:t> </a:t>
            </a:r>
            <a:r>
              <a:rPr lang="es-ES" dirty="0" err="1" smtClean="0"/>
              <a:t>agut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388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ingredients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/>
              <a:t>4 ous</a:t>
            </a:r>
            <a:endParaRPr lang="es-ES" dirty="0"/>
          </a:p>
          <a:p>
            <a:r>
              <a:rPr lang="ca-ES" dirty="0" smtClean="0"/>
              <a:t>½ got de Sucre </a:t>
            </a:r>
            <a:endParaRPr lang="es-ES" dirty="0"/>
          </a:p>
          <a:p>
            <a:r>
              <a:rPr lang="ca-ES" dirty="0" smtClean="0"/>
              <a:t>1 sobre de vainilla</a:t>
            </a:r>
            <a:endParaRPr lang="es-ES" dirty="0"/>
          </a:p>
          <a:p>
            <a:r>
              <a:rPr lang="ca-ES" dirty="0"/>
              <a:t>Ratlladura de llimona</a:t>
            </a:r>
            <a:endParaRPr lang="es-ES" dirty="0"/>
          </a:p>
          <a:p>
            <a:r>
              <a:rPr lang="ca-ES" dirty="0" smtClean="0"/>
              <a:t>1 got de farina </a:t>
            </a:r>
          </a:p>
          <a:p>
            <a:r>
              <a:rPr lang="ca-ES" dirty="0" smtClean="0"/>
              <a:t>mantega (per untar la màquina)</a:t>
            </a:r>
            <a:endParaRPr lang="ca-ES" dirty="0"/>
          </a:p>
          <a:p>
            <a:r>
              <a:rPr lang="ca-ES" dirty="0" smtClean="0"/>
              <a:t>1 got d’oli </a:t>
            </a:r>
            <a:r>
              <a:rPr lang="ca-ES" dirty="0"/>
              <a:t>de Girasol</a:t>
            </a:r>
            <a:endParaRPr lang="es-ES" dirty="0"/>
          </a:p>
          <a:p>
            <a:r>
              <a:rPr lang="ca-ES" dirty="0"/>
              <a:t>Suc del què més t’agradi (nosaltres li hem posat de taronja)</a:t>
            </a:r>
            <a:endParaRPr lang="es-ES" dirty="0"/>
          </a:p>
          <a:p>
            <a:r>
              <a:rPr lang="ca-ES" dirty="0"/>
              <a:t>Màquina de fer dònuts</a:t>
            </a:r>
            <a:endParaRPr lang="es-ES" dirty="0"/>
          </a:p>
          <a:p>
            <a:endParaRPr lang="es-ES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1052736"/>
            <a:ext cx="2349494" cy="3140968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9065" y="4005064"/>
            <a:ext cx="2016224" cy="2695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1352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preparació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4848652"/>
          </a:xfrm>
        </p:spPr>
        <p:txBody>
          <a:bodyPr>
            <a:normAutofit/>
          </a:bodyPr>
          <a:lstStyle/>
          <a:p>
            <a:r>
              <a:rPr lang="ca-ES" sz="1800" dirty="0"/>
              <a:t>Mentre s’escalfa la màquina de fer dònuts preparem la massa. </a:t>
            </a:r>
            <a:r>
              <a:rPr lang="ca-ES" sz="1800" dirty="0" smtClean="0"/>
              <a:t>..</a:t>
            </a:r>
          </a:p>
          <a:p>
            <a:r>
              <a:rPr lang="ca-ES" sz="1800" dirty="0" smtClean="0"/>
              <a:t>En </a:t>
            </a:r>
            <a:r>
              <a:rPr lang="ca-ES" sz="1800" dirty="0"/>
              <a:t>un bol </a:t>
            </a:r>
            <a:r>
              <a:rPr lang="ca-ES" sz="1800" dirty="0" smtClean="0"/>
              <a:t>posem: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a-ES" sz="1800" dirty="0" smtClean="0"/>
              <a:t> </a:t>
            </a:r>
            <a:r>
              <a:rPr lang="ca-ES" sz="1800" dirty="0"/>
              <a:t>un got de </a:t>
            </a:r>
            <a:r>
              <a:rPr lang="ca-ES" sz="1800" dirty="0" smtClean="0"/>
              <a:t>farina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a-ES" sz="1800" dirty="0" smtClean="0"/>
              <a:t> </a:t>
            </a:r>
            <a:r>
              <a:rPr lang="ca-ES" sz="1800" dirty="0"/>
              <a:t>mig de </a:t>
            </a:r>
            <a:r>
              <a:rPr lang="ca-ES" sz="1800" dirty="0" smtClean="0"/>
              <a:t>sucre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a-ES" sz="1800" dirty="0" smtClean="0"/>
              <a:t> </a:t>
            </a:r>
            <a:r>
              <a:rPr lang="ca-ES" sz="1800" dirty="0"/>
              <a:t>4 </a:t>
            </a:r>
            <a:r>
              <a:rPr lang="ca-ES" sz="1800" dirty="0" smtClean="0"/>
              <a:t>ous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a-ES" sz="1800" dirty="0" smtClean="0"/>
              <a:t>un </a:t>
            </a:r>
            <a:r>
              <a:rPr lang="ca-ES" sz="1800" dirty="0"/>
              <a:t>sobre de </a:t>
            </a:r>
            <a:r>
              <a:rPr lang="ca-ES" sz="1800" dirty="0" smtClean="0"/>
              <a:t>vainilla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a-ES" sz="1800" dirty="0" smtClean="0"/>
              <a:t>un got d’oli de </a:t>
            </a:r>
            <a:r>
              <a:rPr lang="ca-ES" sz="1800" dirty="0" err="1" smtClean="0"/>
              <a:t>girasol</a:t>
            </a:r>
            <a:endParaRPr lang="ca-ES" sz="1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ca-ES" sz="1800" dirty="0" smtClean="0"/>
              <a:t>un </a:t>
            </a:r>
            <a:r>
              <a:rPr lang="ca-ES" sz="1800" dirty="0"/>
              <a:t>sobre de </a:t>
            </a:r>
            <a:r>
              <a:rPr lang="ca-ES" sz="1800" dirty="0" smtClean="0"/>
              <a:t>llevat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a-ES" sz="1800" dirty="0" smtClean="0"/>
              <a:t>ratllem </a:t>
            </a:r>
            <a:r>
              <a:rPr lang="ca-ES" sz="1800" dirty="0"/>
              <a:t>la </a:t>
            </a:r>
            <a:r>
              <a:rPr lang="ca-ES" sz="1800" dirty="0" smtClean="0"/>
              <a:t>llimona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a-ES" sz="1800" dirty="0" smtClean="0"/>
              <a:t>mig </a:t>
            </a:r>
            <a:r>
              <a:rPr lang="ca-ES" sz="1800" dirty="0"/>
              <a:t>got del suc que més ens agradi.</a:t>
            </a:r>
            <a:endParaRPr lang="es-ES" sz="1800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2942" y="1484784"/>
            <a:ext cx="1700851" cy="2273817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1484784"/>
            <a:ext cx="1700851" cy="2273817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8489" y="4221088"/>
            <a:ext cx="1849875" cy="2473042"/>
          </a:xfrm>
          <a:prstGeom prst="rect">
            <a:avLst/>
          </a:prstGeom>
        </p:spPr>
      </p:pic>
      <p:sp>
        <p:nvSpPr>
          <p:cNvPr id="7" name="6 Rectángulo"/>
          <p:cNvSpPr/>
          <p:nvPr/>
        </p:nvSpPr>
        <p:spPr>
          <a:xfrm>
            <a:off x="323528" y="5661248"/>
            <a:ext cx="57606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sz="2000" dirty="0"/>
              <a:t>Ho barregem tot amb l’ajuda d’un batedor manual fins que </a:t>
            </a:r>
            <a:r>
              <a:rPr lang="ca-ES" sz="2000" dirty="0" smtClean="0"/>
              <a:t>obtenim una </a:t>
            </a:r>
            <a:r>
              <a:rPr lang="ca-ES" sz="2000" dirty="0"/>
              <a:t>massa espessa. 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929261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 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/>
              <a:t>Untem la màquina  amb mantega per tal de que no se’ns enganxi. </a:t>
            </a:r>
            <a:endParaRPr lang="ca-ES" dirty="0" smtClean="0"/>
          </a:p>
          <a:p>
            <a:pPr marL="0" indent="0"/>
            <a:r>
              <a:rPr lang="ca-ES" dirty="0" smtClean="0"/>
              <a:t>Posem </a:t>
            </a:r>
            <a:r>
              <a:rPr lang="ca-ES" dirty="0"/>
              <a:t>la massa que li cal a cada lloc i tapem. Un cop ha pujat, ja tenim els </a:t>
            </a:r>
            <a:r>
              <a:rPr lang="ca-ES" dirty="0" smtClean="0"/>
              <a:t>dònuts a punt</a:t>
            </a:r>
            <a:r>
              <a:rPr lang="ca-ES" dirty="0"/>
              <a:t>. </a:t>
            </a:r>
            <a:endParaRPr lang="ca-ES" dirty="0" smtClean="0"/>
          </a:p>
          <a:p>
            <a:pPr marL="0" indent="0"/>
            <a:r>
              <a:rPr lang="ca-ES" dirty="0" smtClean="0"/>
              <a:t>Si </a:t>
            </a:r>
            <a:r>
              <a:rPr lang="ca-ES" dirty="0"/>
              <a:t>voleu podeu decorar amb xocolata, melmelada, sucre glaç… </a:t>
            </a:r>
            <a:endParaRPr lang="ca-ES" dirty="0" smtClean="0"/>
          </a:p>
          <a:p>
            <a:endParaRPr lang="es-ES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780928"/>
            <a:ext cx="2080179" cy="2780928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2792923"/>
            <a:ext cx="2080278" cy="2781062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2780928"/>
            <a:ext cx="2098223" cy="2805052"/>
          </a:xfrm>
          <a:prstGeom prst="rect">
            <a:avLst/>
          </a:prstGeom>
        </p:spPr>
      </p:pic>
      <p:sp>
        <p:nvSpPr>
          <p:cNvPr id="7" name="6 Rectángulo"/>
          <p:cNvSpPr/>
          <p:nvPr/>
        </p:nvSpPr>
        <p:spPr>
          <a:xfrm>
            <a:off x="2555776" y="5994866"/>
            <a:ext cx="40685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a-ES" sz="2800" dirty="0" smtClean="0"/>
              <a:t>als infants els encantarà!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19196000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ngulos">
  <a:themeElements>
    <a:clrScheme name="Ángulo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Ángulo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Ángulo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30</TotalTime>
  <Words>183</Words>
  <Application>Microsoft Office PowerPoint</Application>
  <PresentationFormat>Presentación en pantalla (4:3)</PresentationFormat>
  <Paragraphs>30</Paragraphs>
  <Slides>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Ángulos</vt:lpstr>
      <vt:lpstr>Berlina dònuts</vt:lpstr>
      <vt:lpstr>ingredients</vt:lpstr>
      <vt:lpstr>preparació</vt:lpstr>
      <vt:lpstr>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Berlina dònuts</dc:title>
  <dc:creator>Prof</dc:creator>
  <cp:lastModifiedBy>Prof</cp:lastModifiedBy>
  <cp:revision>4</cp:revision>
  <dcterms:created xsi:type="dcterms:W3CDTF">2018-03-12T09:30:57Z</dcterms:created>
  <dcterms:modified xsi:type="dcterms:W3CDTF">2018-03-12T10:01:16Z</dcterms:modified>
</cp:coreProperties>
</file>