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67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3" r:id="rId13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BA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DC59-C649-4A8F-AB89-51194FA68CD2}" type="datetimeFigureOut">
              <a:rPr lang="ca-ES" smtClean="0"/>
              <a:t>09/04/2015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E0AA-18FD-4A3A-A0EC-CAA22149814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10331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DC59-C649-4A8F-AB89-51194FA68CD2}" type="datetimeFigureOut">
              <a:rPr lang="ca-ES" smtClean="0"/>
              <a:t>09/04/2015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E0AA-18FD-4A3A-A0EC-CAA22149814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46304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DC59-C649-4A8F-AB89-51194FA68CD2}" type="datetimeFigureOut">
              <a:rPr lang="ca-ES" smtClean="0"/>
              <a:t>09/04/2015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E0AA-18FD-4A3A-A0EC-CAA22149814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09089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DC59-C649-4A8F-AB89-51194FA68CD2}" type="datetimeFigureOut">
              <a:rPr lang="ca-ES" smtClean="0"/>
              <a:t>09/04/2015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E0AA-18FD-4A3A-A0EC-CAA22149814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8604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DC59-C649-4A8F-AB89-51194FA68CD2}" type="datetimeFigureOut">
              <a:rPr lang="ca-ES" smtClean="0"/>
              <a:t>09/04/2015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E0AA-18FD-4A3A-A0EC-CAA22149814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2369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DC59-C649-4A8F-AB89-51194FA68CD2}" type="datetimeFigureOut">
              <a:rPr lang="ca-ES" smtClean="0"/>
              <a:t>09/04/2015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E0AA-18FD-4A3A-A0EC-CAA22149814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24013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DC59-C649-4A8F-AB89-51194FA68CD2}" type="datetimeFigureOut">
              <a:rPr lang="ca-ES" smtClean="0"/>
              <a:t>09/04/2015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E0AA-18FD-4A3A-A0EC-CAA22149814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29787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DC59-C649-4A8F-AB89-51194FA68CD2}" type="datetimeFigureOut">
              <a:rPr lang="ca-ES" smtClean="0"/>
              <a:t>09/04/2015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E0AA-18FD-4A3A-A0EC-CAA22149814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47767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DC59-C649-4A8F-AB89-51194FA68CD2}" type="datetimeFigureOut">
              <a:rPr lang="ca-ES" smtClean="0"/>
              <a:t>09/04/2015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E0AA-18FD-4A3A-A0EC-CAA22149814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01487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DC59-C649-4A8F-AB89-51194FA68CD2}" type="datetimeFigureOut">
              <a:rPr lang="ca-ES" smtClean="0"/>
              <a:t>09/04/2015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E0AA-18FD-4A3A-A0EC-CAA22149814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17052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DC59-C649-4A8F-AB89-51194FA68CD2}" type="datetimeFigureOut">
              <a:rPr lang="ca-ES" smtClean="0"/>
              <a:t>09/04/2015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E0AA-18FD-4A3A-A0EC-CAA22149814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666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3DC59-C649-4A8F-AB89-51194FA68CD2}" type="datetimeFigureOut">
              <a:rPr lang="ca-ES" smtClean="0"/>
              <a:t>09/04/2015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BE0AA-18FD-4A3A-A0EC-CAA22149814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23003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96136" y="5661248"/>
            <a:ext cx="3096344" cy="982960"/>
          </a:xfrm>
        </p:spPr>
        <p:txBody>
          <a:bodyPr>
            <a:normAutofit/>
          </a:bodyPr>
          <a:lstStyle/>
          <a:p>
            <a:r>
              <a:rPr lang="ca-ES" sz="3600" b="1" dirty="0" err="1" smtClean="0">
                <a:solidFill>
                  <a:srgbClr val="FFC000"/>
                </a:solidFill>
                <a:latin typeface="[TOP_SECRET]" panose="02000000000000000000" pitchFamily="2" charset="0"/>
              </a:rPr>
              <a:t>Vocabulary</a:t>
            </a:r>
            <a:endParaRPr lang="ca-ES" sz="3600" b="1" dirty="0">
              <a:solidFill>
                <a:srgbClr val="FFC000"/>
              </a:solidFill>
              <a:latin typeface="[TOP_SECRET]" panose="02000000000000000000" pitchFamily="2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135" y="620688"/>
            <a:ext cx="5309572" cy="490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08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a-ES" sz="8000" dirty="0" smtClean="0"/>
              <a:t>FAST</a:t>
            </a:r>
            <a:endParaRPr lang="ca-ES" sz="80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2785"/>
            <a:ext cx="8229600" cy="4520793"/>
          </a:xfrm>
        </p:spPr>
      </p:pic>
    </p:spTree>
    <p:extLst>
      <p:ext uri="{BB962C8B-B14F-4D97-AF65-F5344CB8AC3E}">
        <p14:creationId xmlns:p14="http://schemas.microsoft.com/office/powerpoint/2010/main" val="1975185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6600" dirty="0" smtClean="0"/>
              <a:t>SLOW</a:t>
            </a:r>
            <a:endParaRPr lang="ca-ES" sz="66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772816"/>
            <a:ext cx="6140250" cy="3448819"/>
          </a:xfrm>
        </p:spPr>
      </p:pic>
    </p:spTree>
    <p:extLst>
      <p:ext uri="{BB962C8B-B14F-4D97-AF65-F5344CB8AC3E}">
        <p14:creationId xmlns:p14="http://schemas.microsoft.com/office/powerpoint/2010/main" val="731868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a-ES" sz="4800" dirty="0" smtClean="0"/>
              <a:t>THE HARE AND THE TORTOISE</a:t>
            </a:r>
            <a:endParaRPr lang="ca-ES" sz="48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564904"/>
            <a:ext cx="6742340" cy="2753122"/>
          </a:xfrm>
        </p:spPr>
      </p:pic>
    </p:spTree>
    <p:extLst>
      <p:ext uri="{BB962C8B-B14F-4D97-AF65-F5344CB8AC3E}">
        <p14:creationId xmlns:p14="http://schemas.microsoft.com/office/powerpoint/2010/main" val="2246998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a-ES" sz="8000" dirty="0" smtClean="0"/>
              <a:t>HARE</a:t>
            </a:r>
            <a:endParaRPr lang="ca-ES" sz="80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7572" y="1600200"/>
            <a:ext cx="3008856" cy="4525963"/>
          </a:xfrm>
        </p:spPr>
      </p:pic>
    </p:spTree>
    <p:extLst>
      <p:ext uri="{BB962C8B-B14F-4D97-AF65-F5344CB8AC3E}">
        <p14:creationId xmlns:p14="http://schemas.microsoft.com/office/powerpoint/2010/main" val="2522267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a-ES" sz="7200" dirty="0" smtClean="0"/>
              <a:t>TORTOISE</a:t>
            </a:r>
            <a:endParaRPr lang="ca-ES" sz="72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772816"/>
            <a:ext cx="4737879" cy="3427784"/>
          </a:xfrm>
        </p:spPr>
      </p:pic>
    </p:spTree>
    <p:extLst>
      <p:ext uri="{BB962C8B-B14F-4D97-AF65-F5344CB8AC3E}">
        <p14:creationId xmlns:p14="http://schemas.microsoft.com/office/powerpoint/2010/main" val="381026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1143000"/>
          </a:xfrm>
        </p:spPr>
        <p:txBody>
          <a:bodyPr>
            <a:noAutofit/>
          </a:bodyPr>
          <a:lstStyle/>
          <a:p>
            <a:r>
              <a:rPr lang="ca-ES" sz="5400" dirty="0" smtClean="0">
                <a:solidFill>
                  <a:srgbClr val="FFC000"/>
                </a:solidFill>
                <a:latin typeface="AngryBirds" pitchFamily="2" charset="0"/>
              </a:rPr>
              <a:t>OTHER ANIMALS FROM </a:t>
            </a:r>
            <a:r>
              <a:rPr lang="ca-ES" sz="5400" dirty="0" err="1" smtClean="0">
                <a:solidFill>
                  <a:srgbClr val="FFC000"/>
                </a:solidFill>
                <a:latin typeface="AngryBirds" pitchFamily="2" charset="0"/>
              </a:rPr>
              <a:t>the</a:t>
            </a:r>
            <a:r>
              <a:rPr lang="ca-ES" sz="5400" dirty="0">
                <a:solidFill>
                  <a:srgbClr val="FFC000"/>
                </a:solidFill>
                <a:latin typeface="AngryBirds" pitchFamily="2" charset="0"/>
              </a:rPr>
              <a:t> </a:t>
            </a:r>
            <a:r>
              <a:rPr lang="ca-ES" sz="5400" dirty="0" smtClean="0">
                <a:solidFill>
                  <a:srgbClr val="FFC000"/>
                </a:solidFill>
                <a:latin typeface="AngryBirds" pitchFamily="2" charset="0"/>
              </a:rPr>
              <a:t>STORY</a:t>
            </a:r>
            <a:endParaRPr lang="ca-ES" sz="5400" dirty="0">
              <a:solidFill>
                <a:srgbClr val="FFC000"/>
              </a:solidFill>
              <a:latin typeface="AngryBird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79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a-ES" sz="7200" dirty="0" smtClean="0"/>
              <a:t>DUCK</a:t>
            </a:r>
            <a:endParaRPr lang="ca-ES" sz="72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916832"/>
            <a:ext cx="3519834" cy="3519834"/>
          </a:xfrm>
        </p:spPr>
      </p:pic>
    </p:spTree>
    <p:extLst>
      <p:ext uri="{BB962C8B-B14F-4D97-AF65-F5344CB8AC3E}">
        <p14:creationId xmlns:p14="http://schemas.microsoft.com/office/powerpoint/2010/main" val="236726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6600" dirty="0" smtClean="0"/>
              <a:t>DONKEY</a:t>
            </a:r>
            <a:endParaRPr lang="ca-ES" sz="66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844824"/>
            <a:ext cx="2978249" cy="3685952"/>
          </a:xfrm>
        </p:spPr>
      </p:pic>
    </p:spTree>
    <p:extLst>
      <p:ext uri="{BB962C8B-B14F-4D97-AF65-F5344CB8AC3E}">
        <p14:creationId xmlns:p14="http://schemas.microsoft.com/office/powerpoint/2010/main" val="3578684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a-ES" sz="7200" dirty="0" smtClean="0"/>
              <a:t>HORSE</a:t>
            </a:r>
            <a:endParaRPr lang="ca-ES" sz="72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060848"/>
            <a:ext cx="4249142" cy="2731591"/>
          </a:xfrm>
        </p:spPr>
      </p:pic>
    </p:spTree>
    <p:extLst>
      <p:ext uri="{BB962C8B-B14F-4D97-AF65-F5344CB8AC3E}">
        <p14:creationId xmlns:p14="http://schemas.microsoft.com/office/powerpoint/2010/main" val="99406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a-ES" sz="7200" dirty="0" smtClean="0"/>
              <a:t>GOAT</a:t>
            </a:r>
            <a:endParaRPr lang="ca-ES" sz="72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844824"/>
            <a:ext cx="5433993" cy="3343996"/>
          </a:xfrm>
        </p:spPr>
      </p:pic>
    </p:spTree>
    <p:extLst>
      <p:ext uri="{BB962C8B-B14F-4D97-AF65-F5344CB8AC3E}">
        <p14:creationId xmlns:p14="http://schemas.microsoft.com/office/powerpoint/2010/main" val="456578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6600" dirty="0" smtClean="0"/>
              <a:t>SHEEP</a:t>
            </a:r>
            <a:endParaRPr lang="ca-ES" sz="66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165" y="1600200"/>
            <a:ext cx="5781669" cy="4525963"/>
          </a:xfrm>
        </p:spPr>
      </p:pic>
    </p:spTree>
    <p:extLst>
      <p:ext uri="{BB962C8B-B14F-4D97-AF65-F5344CB8AC3E}">
        <p14:creationId xmlns:p14="http://schemas.microsoft.com/office/powerpoint/2010/main" val="465365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20</Words>
  <Application>Microsoft Office PowerPoint</Application>
  <PresentationFormat>Presentación en pantalla (4:3)</PresentationFormat>
  <Paragraphs>12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HARE</vt:lpstr>
      <vt:lpstr>TORTOISE</vt:lpstr>
      <vt:lpstr>OTHER ANIMALS FROM the STORY</vt:lpstr>
      <vt:lpstr>DUCK</vt:lpstr>
      <vt:lpstr>DONKEY</vt:lpstr>
      <vt:lpstr>HORSE</vt:lpstr>
      <vt:lpstr>GOAT</vt:lpstr>
      <vt:lpstr>SHEEP</vt:lpstr>
      <vt:lpstr>FAST</vt:lpstr>
      <vt:lpstr>SLOW</vt:lpstr>
      <vt:lpstr>THE HARE AND THE TORTOISE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tortoise and the hare</dc:title>
  <dc:creator>David Miralpeix Bayo</dc:creator>
  <cp:lastModifiedBy>David Miralpeix Bayo</cp:lastModifiedBy>
  <cp:revision>3</cp:revision>
  <dcterms:created xsi:type="dcterms:W3CDTF">2015-04-09T16:14:00Z</dcterms:created>
  <dcterms:modified xsi:type="dcterms:W3CDTF">2015-04-09T16:36:35Z</dcterms:modified>
</cp:coreProperties>
</file>