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92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80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6878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8126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8734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2504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7663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141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676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73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49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42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06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35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540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61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38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Tema 6</a:t>
            </a:r>
            <a:b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Introducció a la programació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324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518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Projectes tecnològics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09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21929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Espiral</vt:lpstr>
      <vt:lpstr>Tema 6 Introducció a la programació</vt:lpstr>
      <vt:lpstr>Presentación de PowerPoint</vt:lpstr>
      <vt:lpstr>Projectes tecnològics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6 Introducció a la programació</dc:title>
  <dc:creator>Pau set i vuit</dc:creator>
  <cp:lastModifiedBy>Pau set i vuit</cp:lastModifiedBy>
  <cp:revision>1</cp:revision>
  <dcterms:created xsi:type="dcterms:W3CDTF">2020-04-06T11:20:39Z</dcterms:created>
  <dcterms:modified xsi:type="dcterms:W3CDTF">2020-04-06T11:20:52Z</dcterms:modified>
</cp:coreProperties>
</file>