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6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49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930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686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54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861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99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694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8762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493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487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068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726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3713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31058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606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3620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3070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92545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628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97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47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1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06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629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661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65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0CBFA-9D18-493C-9F77-3A0802397018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166F-7752-48B5-ABA4-466B386B796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42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CD406-E9F1-454C-8D62-2EC8D30FDCC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18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5143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Tema 5</a:t>
            </a:r>
            <a:br>
              <a:rPr lang="ca-ES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Fabricació digital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099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76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228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431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13341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Panorámica</PresentationFormat>
  <Paragraphs>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Wingdings 3</vt:lpstr>
      <vt:lpstr>Tema de Office</vt:lpstr>
      <vt:lpstr>Espiral</vt:lpstr>
      <vt:lpstr>Presentación de PowerPoint</vt:lpstr>
      <vt:lpstr>Tema 5 Fabricació digital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 set i vuit</dc:creator>
  <cp:lastModifiedBy>Pau set i vuit</cp:lastModifiedBy>
  <cp:revision>1</cp:revision>
  <dcterms:created xsi:type="dcterms:W3CDTF">2020-04-06T11:19:38Z</dcterms:created>
  <dcterms:modified xsi:type="dcterms:W3CDTF">2020-04-06T11:20:06Z</dcterms:modified>
</cp:coreProperties>
</file>