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CD702-E64F-4F64-A006-F035970C558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801A71-B6D1-4542-8815-92D37D02495D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9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0FA13-B03A-46F3-8E04-0ADA9D27D52E}" type="slidenum">
              <a:rPr lang="es-ES" smtClean="0">
                <a:solidFill>
                  <a:prstClr val="black"/>
                </a:solidFill>
              </a:rPr>
              <a:pPr/>
              <a:t>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32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91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83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02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53E15-3D25-452C-B9C9-C39D2D284B8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197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A270-A4D2-4A64-A8CB-C34380F548EB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1186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173A-C0B2-459B-8B6F-BDDEA6D03A1B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977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651C-D7FB-4B85-8945-F62E6E78A57D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130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1326-4F6A-4130-81DB-9E116CDD349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2290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EE6E7-054D-48A5-B3FE-52ED43D217D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728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712E-8E9D-4E37-AF75-B9F32F0F88A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0976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755EE-2862-4972-9DE1-2A563333ECA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20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6597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385FD-3A10-4B1B-A057-AE25F95FC859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8617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68BE-DA5C-470F-ABBD-D6A3F1DC43CE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233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1826-F8E4-4CB5-A591-50CAAAD7BE8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5825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C8FB-F4C9-43D5-B91E-5B3FC1A40FE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138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E9A54-EF6D-466B-B178-75210206B28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6610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6D3FC-FB76-4120-965E-2FF8104730F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926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D9F-52D1-4FA7-8E5F-3E1653F3C82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147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26D9-D49A-4BBE-AEBC-D03C961C6330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123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2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38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89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07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21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79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B813B-1306-4701-ADC1-B2124C12135A}" type="datetimeFigureOut">
              <a:rPr lang="fr-FR" smtClean="0"/>
              <a:t>06/04/2020</a:t>
            </a:fld>
            <a:endParaRPr lang="fr-F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9E6D0-A7F9-4283-A76C-D5BD2A0E47C5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49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5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E8361-2D00-4A88-8B14-0455A596C45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06/04/2020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734DDA-97EA-4979-B9C1-A855BFEBF6F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217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utZj4rVLg" TargetMode="External"/><Relationship Id="rId2" Type="http://schemas.openxmlformats.org/officeDocument/2006/relationships/hyperlink" Target="https://www.youtube.com/watch?v=byoyXuo7EF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UIEyZiEJpJY" TargetMode="External"/><Relationship Id="rId5" Type="http://schemas.openxmlformats.org/officeDocument/2006/relationships/hyperlink" Target="https://www.youtube.com/watch?v=1XmvbKXuDko" TargetMode="External"/><Relationship Id="rId4" Type="http://schemas.openxmlformats.org/officeDocument/2006/relationships/hyperlink" Target="https://www.youtube.com/watch?v=pL2Yms8qq-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08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Tecnologia 2n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43836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ca-ES" b="1" dirty="0" err="1" smtClean="0">
                <a:solidFill>
                  <a:schemeClr val="accent6">
                    <a:lumMod val="75000"/>
                  </a:schemeClr>
                </a:solidFill>
              </a:rPr>
              <a:t>AVALUACIó</a:t>
            </a:r>
            <a:endParaRPr lang="ca-E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ca-ES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Tema 3 </a:t>
            </a:r>
          </a:p>
          <a:p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Tema 4</a:t>
            </a:r>
          </a:p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91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Tema 3</a:t>
            </a:r>
            <a:br>
              <a:rPr lang="ca-E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Processos tecnològics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713514"/>
          </a:xfrm>
        </p:spPr>
        <p:txBody>
          <a:bodyPr>
            <a:normAutofit/>
          </a:bodyPr>
          <a:lstStyle/>
          <a:p>
            <a:r>
              <a:rPr lang="ca-ES" sz="2000" b="1" dirty="0" smtClean="0">
                <a:solidFill>
                  <a:srgbClr val="FF0000"/>
                </a:solidFill>
              </a:rPr>
              <a:t>ANÀLISI D’UN PRODUCTE </a:t>
            </a:r>
            <a:r>
              <a:rPr lang="ca-ES" sz="2000" dirty="0" smtClean="0"/>
              <a:t>– analitzar un producte és observar i descriure les seves característiques de una manera metòdica i acurada.</a:t>
            </a:r>
          </a:p>
          <a:p>
            <a:r>
              <a:rPr lang="ca-ES" sz="2000" dirty="0" smtClean="0"/>
              <a:t>Exemple: analitzar un iogurt </a:t>
            </a:r>
          </a:p>
          <a:p>
            <a:r>
              <a:rPr lang="ca-ES" sz="2000" dirty="0" smtClean="0"/>
              <a:t>Nom , utilitat, àmbit tecnològic, </a:t>
            </a:r>
            <a:r>
              <a:rPr lang="ca-ES" sz="2000" dirty="0" err="1" smtClean="0"/>
              <a:t>croquis,materials,característiques</a:t>
            </a:r>
            <a:r>
              <a:rPr lang="ca-ES" sz="2000" dirty="0" smtClean="0"/>
              <a:t> (preu, pes, ingredients, valor nutricional), valoració personal:  cal parlar d’energia </a:t>
            </a:r>
          </a:p>
          <a:p>
            <a:r>
              <a:rPr lang="ca-ES" sz="2000" dirty="0" smtClean="0"/>
              <a:t>Residus que genera, valorar preu , sostenibilitat......</a:t>
            </a:r>
          </a:p>
          <a:p>
            <a:r>
              <a:rPr lang="ca-ES" sz="2000" b="1" dirty="0" smtClean="0">
                <a:solidFill>
                  <a:srgbClr val="FF0000"/>
                </a:solidFill>
              </a:rPr>
              <a:t>CONSUM SOSTENIBLE </a:t>
            </a:r>
            <a:r>
              <a:rPr lang="ca-ES" sz="2000" dirty="0" smtClean="0"/>
              <a:t>– cal fer un consum sostenible, es a dir ,triar productes de proximitat, sense excés d’embalatge, que es puguin reciclar o reutilitzar fàcilment 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52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49317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/>
            </a:r>
            <a:br>
              <a:rPr lang="ca-ES" dirty="0" smtClean="0"/>
            </a:br>
            <a:r>
              <a:rPr lang="es-ES" sz="1400" dirty="0"/>
              <a:t/>
            </a:r>
            <a:br>
              <a:rPr lang="es-ES" sz="1400" dirty="0"/>
            </a:br>
            <a:endParaRPr lang="fr-F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896853"/>
            <a:ext cx="6553768" cy="512108"/>
          </a:xfrm>
          <a:prstGeom prst="rect">
            <a:avLst/>
          </a:prstGeom>
        </p:spPr>
      </p:pic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2589212" y="1681704"/>
            <a:ext cx="8915400" cy="422951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539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199567"/>
            <a:ext cx="8911687" cy="127004"/>
          </a:xfrm>
        </p:spPr>
        <p:txBody>
          <a:bodyPr>
            <a:normAutofit fontScale="90000"/>
          </a:bodyPr>
          <a:lstStyle/>
          <a:p>
            <a:r>
              <a:rPr lang="ca-ES" sz="800" dirty="0" smtClean="0"/>
              <a:t>.</a:t>
            </a:r>
            <a:endParaRPr lang="es-ES" sz="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326571"/>
            <a:ext cx="8915400" cy="6411967"/>
          </a:xfrm>
        </p:spPr>
        <p:txBody>
          <a:bodyPr>
            <a:normAutofit/>
          </a:bodyPr>
          <a:lstStyle/>
          <a:p>
            <a:r>
              <a:rPr lang="ca-ES" b="1" dirty="0" smtClean="0">
                <a:solidFill>
                  <a:srgbClr val="FF0000"/>
                </a:solidFill>
              </a:rPr>
              <a:t>PROCÉS DE FABRICACIÓ </a:t>
            </a:r>
            <a:r>
              <a:rPr lang="ca-ES" dirty="0" smtClean="0"/>
              <a:t>– Descriure un procés industrial és explicar de manera ordenada els passos o transformacions que cal aplicar a les matèries primeres per tal d’obtenir-ne el producte acabat.</a:t>
            </a:r>
          </a:p>
          <a:p>
            <a:endParaRPr lang="ca-ES" dirty="0"/>
          </a:p>
          <a:p>
            <a:pPr marL="0" indent="0">
              <a:buNone/>
            </a:pPr>
            <a:r>
              <a:rPr lang="ca-ES" dirty="0" smtClean="0"/>
              <a:t>Per descriure un procés industrial farem dues coses:</a:t>
            </a:r>
          </a:p>
          <a:p>
            <a:pPr marL="0" indent="0">
              <a:buNone/>
            </a:pPr>
            <a:r>
              <a:rPr lang="ca-ES" dirty="0" smtClean="0"/>
              <a:t>1r- Un diagrama de blocs</a:t>
            </a:r>
          </a:p>
          <a:p>
            <a:pPr marL="0" indent="0">
              <a:buNone/>
            </a:pPr>
            <a:r>
              <a:rPr lang="ca-ES" dirty="0" smtClean="0"/>
              <a:t>2n- </a:t>
            </a:r>
            <a:r>
              <a:rPr lang="ca-ES" dirty="0"/>
              <a:t>E</a:t>
            </a:r>
            <a:r>
              <a:rPr lang="ca-ES" dirty="0" smtClean="0"/>
              <a:t>xplicació del procés</a:t>
            </a:r>
          </a:p>
          <a:p>
            <a:pPr marL="0" indent="0">
              <a:buNone/>
            </a:pPr>
            <a:r>
              <a:rPr lang="ca-ES" dirty="0" smtClean="0"/>
              <a:t>Un procés industrial transforma matèries primeres o productes semielaborats en productes acabats, que tenen més utilitat i valor.</a:t>
            </a:r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r>
              <a:rPr lang="ca-ES" dirty="0" smtClean="0">
                <a:solidFill>
                  <a:schemeClr val="bg2">
                    <a:lumMod val="25000"/>
                  </a:schemeClr>
                </a:solidFill>
              </a:rPr>
              <a:t>Matèries primeres</a:t>
            </a:r>
            <a:r>
              <a:rPr lang="ca-ES" dirty="0" smtClean="0"/>
              <a:t>                                                    </a:t>
            </a:r>
            <a:r>
              <a:rPr lang="ca-ES" dirty="0">
                <a:solidFill>
                  <a:schemeClr val="accent1"/>
                </a:solidFill>
              </a:rPr>
              <a:t>Producte acabat</a:t>
            </a:r>
          </a:p>
          <a:p>
            <a:pPr marL="0" indent="0">
              <a:buNone/>
            </a:pPr>
            <a:endParaRPr lang="ca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a-ES" dirty="0" smtClean="0"/>
              <a:t>Activitat:</a:t>
            </a:r>
          </a:p>
          <a:p>
            <a:pPr marL="0" indent="0">
              <a:buNone/>
            </a:pPr>
            <a:r>
              <a:rPr lang="ca-ES" dirty="0" smtClean="0"/>
              <a:t>Explica el procés de fabricació de: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Uns pantalons texans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La farina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El cava</a:t>
            </a:r>
          </a:p>
          <a:p>
            <a:pPr marL="0" indent="0">
              <a:buNone/>
            </a:pPr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5812971" y="3962400"/>
            <a:ext cx="1393372" cy="6204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solidFill>
                  <a:srgbClr val="E3EACF">
                    <a:lumMod val="10000"/>
                  </a:srgbClr>
                </a:solidFill>
              </a:rPr>
              <a:t>Procés</a:t>
            </a:r>
          </a:p>
          <a:p>
            <a:pPr algn="ctr"/>
            <a:r>
              <a:rPr lang="ca-ES" sz="1200" dirty="0">
                <a:solidFill>
                  <a:srgbClr val="E3EACF">
                    <a:lumMod val="10000"/>
                  </a:srgbClr>
                </a:solidFill>
              </a:rPr>
              <a:t>industrial</a:t>
            </a:r>
            <a:endParaRPr lang="es-ES" sz="1200" dirty="0">
              <a:solidFill>
                <a:srgbClr val="E3EACF">
                  <a:lumMod val="10000"/>
                </a:srgbClr>
              </a:solidFill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5007429" y="4234543"/>
            <a:ext cx="674914" cy="0"/>
          </a:xfrm>
          <a:prstGeom prst="straightConnector1">
            <a:avLst/>
          </a:prstGeom>
          <a:ln w="317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7411710" y="4254202"/>
            <a:ext cx="674914" cy="0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07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3672"/>
          </a:xfrm>
        </p:spPr>
        <p:txBody>
          <a:bodyPr>
            <a:normAutofit fontScale="90000"/>
          </a:bodyPr>
          <a:lstStyle/>
          <a:p>
            <a:pPr algn="ctr"/>
            <a:r>
              <a:rPr lang="ca-ES" sz="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ES" sz="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92925" y="280899"/>
            <a:ext cx="8915400" cy="52871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a-ES" b="1" dirty="0" err="1" smtClean="0"/>
              <a:t>Proceso</a:t>
            </a:r>
            <a:r>
              <a:rPr lang="ca-ES" b="1" dirty="0" smtClean="0"/>
              <a:t> </a:t>
            </a:r>
            <a:r>
              <a:rPr lang="ca-ES" b="1" dirty="0"/>
              <a:t>de </a:t>
            </a:r>
            <a:r>
              <a:rPr lang="ca-ES" b="1" dirty="0" err="1"/>
              <a:t>fabricacion</a:t>
            </a:r>
            <a:r>
              <a:rPr lang="ca-ES" b="1" dirty="0"/>
              <a:t> de jeans </a:t>
            </a:r>
            <a:r>
              <a:rPr lang="ca-ES" dirty="0">
                <a:hlinkClick r:id="rId2"/>
              </a:rPr>
              <a:t>https://www.youtube.com/watch?v=byoyXuo7EFg</a:t>
            </a:r>
            <a:endParaRPr lang="ca-ES" dirty="0"/>
          </a:p>
          <a:p>
            <a:pPr>
              <a:buFont typeface="Wingdings" panose="05000000000000000000" pitchFamily="2" charset="2"/>
              <a:buChar char="q"/>
            </a:pPr>
            <a:r>
              <a:rPr lang="ca-ES" b="1" dirty="0"/>
              <a:t>100 anys fent farina</a:t>
            </a:r>
          </a:p>
          <a:p>
            <a:pPr marL="0" indent="0">
              <a:buNone/>
            </a:pPr>
            <a:r>
              <a:rPr lang="ca-ES" dirty="0">
                <a:hlinkClick r:id="rId3"/>
              </a:rPr>
              <a:t>      https://www.youtube.com/watch?v=DNutZj4rVLg</a:t>
            </a:r>
            <a:endParaRPr lang="ca-ES" dirty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err="1" smtClean="0"/>
              <a:t>Fuet</a:t>
            </a:r>
            <a:r>
              <a:rPr lang="es-ES" b="1" dirty="0" smtClean="0"/>
              <a:t> </a:t>
            </a:r>
            <a:r>
              <a:rPr lang="es-ES" b="1" dirty="0" err="1"/>
              <a:t>catalan</a:t>
            </a:r>
            <a:r>
              <a:rPr lang="es-ES" b="1" dirty="0"/>
              <a:t> y </a:t>
            </a:r>
            <a:r>
              <a:rPr lang="es-ES" b="1" dirty="0" err="1"/>
              <a:t>salchichon</a:t>
            </a:r>
            <a:r>
              <a:rPr lang="es-ES" b="1" dirty="0"/>
              <a:t> de Vic</a:t>
            </a:r>
          </a:p>
          <a:p>
            <a:pPr marL="0" indent="0">
              <a:buNone/>
            </a:pPr>
            <a:r>
              <a:rPr lang="ca-ES" dirty="0" smtClean="0">
                <a:hlinkClick r:id="rId4"/>
              </a:rPr>
              <a:t>https</a:t>
            </a:r>
            <a:r>
              <a:rPr lang="ca-ES" dirty="0">
                <a:hlinkClick r:id="rId4"/>
              </a:rPr>
              <a:t>://</a:t>
            </a:r>
            <a:r>
              <a:rPr lang="ca-ES" dirty="0" smtClean="0">
                <a:hlinkClick r:id="rId4"/>
              </a:rPr>
              <a:t>www.youtube.com/watch?v=pL2Yms8qq-4</a:t>
            </a:r>
            <a:endParaRPr lang="ca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smtClean="0"/>
              <a:t>Como </a:t>
            </a:r>
            <a:r>
              <a:rPr lang="es-ES" b="1" dirty="0"/>
              <a:t>se fabrican los chicles</a:t>
            </a:r>
          </a:p>
          <a:p>
            <a:pPr marL="0" indent="0">
              <a:buNone/>
            </a:pPr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www.youtube.com/watch?v=1XmvbKXuDko</a:t>
            </a: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err="1"/>
              <a:t>L'elaboració</a:t>
            </a:r>
            <a:r>
              <a:rPr lang="es-ES" b="1" dirty="0"/>
              <a:t> del </a:t>
            </a:r>
            <a:r>
              <a:rPr lang="es-ES" b="1" dirty="0" smtClean="0"/>
              <a:t>cava</a:t>
            </a:r>
          </a:p>
          <a:p>
            <a:pPr marL="0" indent="0">
              <a:buNone/>
            </a:pPr>
            <a:r>
              <a:rPr lang="es-ES" dirty="0">
                <a:hlinkClick r:id="rId6"/>
              </a:rPr>
              <a:t>https://</a:t>
            </a:r>
            <a:r>
              <a:rPr lang="es-ES" dirty="0" smtClean="0">
                <a:hlinkClick r:id="rId6"/>
              </a:rPr>
              <a:t>www.youtube.com/watch?v=UIEyZiEJpJY</a:t>
            </a: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endParaRPr lang="es-ES" dirty="0"/>
          </a:p>
          <a:p>
            <a:pPr>
              <a:buFont typeface="Wingdings" panose="05000000000000000000" pitchFamily="2" charset="2"/>
              <a:buChar char="q"/>
            </a:pPr>
            <a:endParaRPr lang="es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28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33890"/>
          </a:xfrm>
        </p:spPr>
        <p:txBody>
          <a:bodyPr>
            <a:normAutofit/>
          </a:bodyPr>
          <a:lstStyle/>
          <a:p>
            <a:r>
              <a:rPr lang="ca-ES" dirty="0" smtClean="0">
                <a:solidFill>
                  <a:schemeClr val="accent1"/>
                </a:solidFill>
              </a:rPr>
              <a:t>Activitats</a:t>
            </a:r>
            <a:br>
              <a:rPr lang="ca-ES" dirty="0" smtClean="0">
                <a:solidFill>
                  <a:schemeClr val="accent1"/>
                </a:solidFill>
              </a:rPr>
            </a:br>
            <a:r>
              <a:rPr lang="ca-ES" sz="1200" dirty="0" smtClean="0">
                <a:solidFill>
                  <a:schemeClr val="accent1"/>
                </a:solidFill>
              </a:rPr>
              <a:t>Deures de Nadal : activitat 2 pàgina 65</a:t>
            </a:r>
            <a:r>
              <a:rPr lang="ca-ES" sz="1200" dirty="0">
                <a:solidFill>
                  <a:schemeClr val="accent1"/>
                </a:solidFill>
              </a:rPr>
              <a:t/>
            </a:r>
            <a:br>
              <a:rPr lang="ca-ES" sz="12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Analitza i compara aquestes dues formes de comercialitzar un mateix producte.       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 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1 pag. 51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6 pag. 62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13 pag. 64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ACTIVITATS FINALS PAG. 66 DE 1 A 5   PAG. 66  17 I 18 .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> </a:t>
            </a:r>
            <a:r>
              <a:rPr lang="ca-ES" sz="1400" dirty="0" smtClean="0">
                <a:solidFill>
                  <a:schemeClr val="accent1"/>
                </a:solidFill>
              </a:rPr>
              <a:t>                               </a:t>
            </a: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endParaRPr lang="es-ES" sz="1400" dirty="0">
              <a:solidFill>
                <a:schemeClr val="accent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546" y="2115680"/>
            <a:ext cx="1868492" cy="18684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659" y="2023954"/>
            <a:ext cx="1600989" cy="16009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-2228" t="794" r="2228" b="-797"/>
          <a:stretch/>
        </p:blipFill>
        <p:spPr>
          <a:xfrm>
            <a:off x="6804000" y="2592000"/>
            <a:ext cx="1116000" cy="46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-2228" t="794" r="2228" b="-797"/>
          <a:stretch/>
        </p:blipFill>
        <p:spPr>
          <a:xfrm>
            <a:off x="7278994" y="3049926"/>
            <a:ext cx="1116000" cy="46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802269" y="2115680"/>
            <a:ext cx="165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prstClr val="black"/>
                </a:solidFill>
              </a:rPr>
              <a:t>100 sobres de 7g cada </a:t>
            </a:r>
            <a:r>
              <a:rPr lang="ca-ES" sz="1200" dirty="0" err="1">
                <a:solidFill>
                  <a:prstClr val="black"/>
                </a:solidFill>
              </a:rPr>
              <a:t>uno</a:t>
            </a:r>
            <a:endParaRPr lang="es-ES" sz="1200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016155" y="4135272"/>
            <a:ext cx="144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1kg   1,20€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854890" y="3741055"/>
            <a:ext cx="225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2,40 €</a:t>
            </a:r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4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Panorámica</PresentationFormat>
  <Paragraphs>64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Courier New</vt:lpstr>
      <vt:lpstr>Wingdings</vt:lpstr>
      <vt:lpstr>Wingdings 3</vt:lpstr>
      <vt:lpstr>Tema de Office</vt:lpstr>
      <vt:lpstr>Espiral</vt:lpstr>
      <vt:lpstr>Presentación de PowerPoint</vt:lpstr>
      <vt:lpstr>Tecnologia 2n</vt:lpstr>
      <vt:lpstr>Tema 3 Processos tecnològics</vt:lpstr>
      <vt:lpstr>  </vt:lpstr>
      <vt:lpstr>.</vt:lpstr>
      <vt:lpstr>.</vt:lpstr>
      <vt:lpstr>Activitats Deures de Nadal : activitat 2 pàgina 65  Analitza i compara aquestes dues formes de comercialitzar un mateix producte.                      1 pag. 51 6 pag. 62 13 pag. 64 ACTIVITATS FINALS PAG. 66 DE 1 A 5   PAG. 66  17 I 18 .                              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 set i vuit</dc:creator>
  <cp:lastModifiedBy>Pau set i vuit</cp:lastModifiedBy>
  <cp:revision>1</cp:revision>
  <dcterms:created xsi:type="dcterms:W3CDTF">2020-04-06T11:17:40Z</dcterms:created>
  <dcterms:modified xsi:type="dcterms:W3CDTF">2020-04-06T11:17:58Z</dcterms:modified>
</cp:coreProperties>
</file>