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65" r:id="rId3"/>
    <p:sldId id="263" r:id="rId4"/>
    <p:sldId id="264" r:id="rId5"/>
    <p:sldId id="257" r:id="rId6"/>
    <p:sldId id="266" r:id="rId7"/>
    <p:sldId id="261" r:id="rId8"/>
  </p:sldIdLst>
  <p:sldSz cx="9144000" cy="6858000" type="screen4x3"/>
  <p:notesSz cx="6784975" cy="985678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3338" y="0"/>
            <a:ext cx="294005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EFEC3-9B84-4599-AF4F-DC9150AAC208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7863" y="4681538"/>
            <a:ext cx="5429250" cy="44354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400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3338" y="9361488"/>
            <a:ext cx="29400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670D1-3733-4CF8-851C-A74AD018BAC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377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670D1-3733-4CF8-851C-A74AD018BAC0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56691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0EE0700-26B1-4519-BF68-242D4D0CE23C}" type="datetimeFigureOut">
              <a:rPr lang="ca-ES" smtClean="0"/>
              <a:t>25/04/2013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5a%20sessio/powerpointpi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91680" y="2276872"/>
            <a:ext cx="5723468" cy="1828090"/>
          </a:xfrm>
        </p:spPr>
        <p:txBody>
          <a:bodyPr>
            <a:normAutofit/>
          </a:bodyPr>
          <a:lstStyle/>
          <a:p>
            <a:r>
              <a:rPr lang="ca-ES" sz="3100" b="1" dirty="0" smtClean="0">
                <a:solidFill>
                  <a:schemeClr val="bg2">
                    <a:lumMod val="50000"/>
                  </a:schemeClr>
                </a:solidFill>
              </a:rPr>
              <a:t>Concreció de la resposta educativa en el </a:t>
            </a:r>
            <a:r>
              <a:rPr lang="ca-ES" sz="3100" b="1" dirty="0" smtClean="0">
                <a:solidFill>
                  <a:schemeClr val="bg2">
                    <a:lumMod val="50000"/>
                  </a:schemeClr>
                </a:solidFill>
              </a:rPr>
              <a:t>PI (II Part)</a:t>
            </a:r>
            <a:r>
              <a:rPr lang="ca-ES" sz="31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a-ES" sz="3100" b="1" dirty="0">
                <a:solidFill>
                  <a:schemeClr val="bg2">
                    <a:lumMod val="50000"/>
                  </a:schemeClr>
                </a:solidFill>
              </a:rPr>
            </a:br>
            <a:endParaRPr lang="ca-ES" sz="31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27200" y="4365104"/>
            <a:ext cx="5712179" cy="89551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Seminari d’educació especial</a:t>
            </a:r>
          </a:p>
          <a:p>
            <a:pPr algn="r"/>
            <a:r>
              <a:rPr lang="ca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6</a:t>
            </a:r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</a:t>
            </a:r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sessió</a:t>
            </a:r>
          </a:p>
          <a:p>
            <a:pPr algn="r"/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 de maig </a:t>
            </a:r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 2013</a:t>
            </a:r>
            <a:endParaRPr lang="ca-E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>
                <a:latin typeface="Maiandra GD" pitchFamily="34" charset="0"/>
                <a:hlinkClick r:id="rId3" action="ppaction://hlinkfile"/>
              </a:rPr>
              <a:t>PRESENTACIÓ DOCUMENT PI</a:t>
            </a:r>
            <a:r>
              <a:rPr lang="ca-ES" b="1" dirty="0" smtClean="0">
                <a:latin typeface="Maiandra GD" pitchFamily="34" charset="0"/>
              </a:rPr>
              <a:t> </a:t>
            </a:r>
            <a:endParaRPr lang="ca-ES" b="1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a-ES" dirty="0"/>
              <a:t>Què és un PI?</a:t>
            </a:r>
          </a:p>
          <a:p>
            <a:pPr lvl="1"/>
            <a:r>
              <a:rPr lang="ca-ES" dirty="0"/>
              <a:t>Qui el fa?</a:t>
            </a:r>
          </a:p>
          <a:p>
            <a:pPr lvl="1"/>
            <a:r>
              <a:rPr lang="ca-ES" dirty="0"/>
              <a:t>Quan es fa? Quan es proposa?</a:t>
            </a:r>
          </a:p>
          <a:p>
            <a:pPr lvl="1"/>
            <a:r>
              <a:rPr lang="ca-ES" dirty="0"/>
              <a:t>Com es fa?</a:t>
            </a:r>
          </a:p>
          <a:p>
            <a:pPr lvl="1"/>
            <a:r>
              <a:rPr lang="ca-ES" dirty="0"/>
              <a:t>Com s’estructura?</a:t>
            </a:r>
          </a:p>
          <a:p>
            <a:pPr lvl="1"/>
            <a:r>
              <a:rPr lang="ca-ES" dirty="0"/>
              <a:t>Quina durada té?</a:t>
            </a:r>
          </a:p>
          <a:p>
            <a:pPr lvl="1"/>
            <a:r>
              <a:rPr lang="ca-ES" dirty="0"/>
              <a:t>En quina documentació s’ha de fer constar?</a:t>
            </a:r>
          </a:p>
          <a:p>
            <a:pPr lvl="1"/>
            <a:r>
              <a:rPr lang="ca-ES" dirty="0"/>
              <a:t>Quin sentit per a tu un PI?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59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latin typeface="Maiandra GD" pitchFamily="34" charset="0"/>
              </a:rPr>
              <a:t>PI</a:t>
            </a:r>
            <a:endParaRPr lang="ca-ES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a-ES" dirty="0" smtClean="0"/>
              <a:t>PREGUNTES  BLOC I</a:t>
            </a:r>
            <a:endParaRPr lang="ca-ES" dirty="0" smtClean="0"/>
          </a:p>
          <a:p>
            <a:pPr marL="0" indent="0">
              <a:buNone/>
            </a:pPr>
            <a:endParaRPr lang="ca-ES" dirty="0" smtClean="0"/>
          </a:p>
          <a:p>
            <a:pPr lvl="1"/>
            <a:r>
              <a:rPr lang="ca-ES" dirty="0" smtClean="0"/>
              <a:t>PI </a:t>
            </a:r>
            <a:r>
              <a:rPr lang="ca-ES" dirty="0" smtClean="0"/>
              <a:t>metodològic?</a:t>
            </a:r>
          </a:p>
          <a:p>
            <a:pPr lvl="1"/>
            <a:r>
              <a:rPr lang="ca-ES" dirty="0" smtClean="0"/>
              <a:t>TDAH</a:t>
            </a:r>
            <a:r>
              <a:rPr lang="ca-ES" dirty="0" smtClean="0"/>
              <a:t>? Tenen PI?</a:t>
            </a:r>
          </a:p>
          <a:p>
            <a:pPr lvl="1"/>
            <a:r>
              <a:rPr lang="ca-ES" dirty="0" smtClean="0"/>
              <a:t>Existeixen </a:t>
            </a:r>
            <a:r>
              <a:rPr lang="ca-ES" dirty="0" smtClean="0"/>
              <a:t>els PI conductuals?</a:t>
            </a:r>
          </a:p>
          <a:p>
            <a:pPr lvl="1"/>
            <a:r>
              <a:rPr lang="ca-ES" dirty="0"/>
              <a:t>Com escollim el millor model de Pi? En funció de les necessitats de l’alumne/a?</a:t>
            </a:r>
          </a:p>
          <a:p>
            <a:pPr lvl="1"/>
            <a:r>
              <a:rPr lang="ca-ES" dirty="0"/>
              <a:t>S’ha de fer un PI per competències?</a:t>
            </a:r>
          </a:p>
          <a:p>
            <a:pPr lvl="1"/>
            <a:r>
              <a:rPr lang="ca-ES" dirty="0"/>
              <a:t>Els alumnes amb Dictamen han de tenir PI?</a:t>
            </a:r>
          </a:p>
          <a:p>
            <a:pPr lvl="1"/>
            <a:r>
              <a:rPr lang="ca-ES" dirty="0" smtClean="0"/>
              <a:t>Els </a:t>
            </a:r>
            <a:r>
              <a:rPr lang="ca-ES" dirty="0" smtClean="0"/>
              <a:t>absentistes han de tenir PI</a:t>
            </a:r>
            <a:r>
              <a:rPr lang="ca-ES" dirty="0" smtClean="0"/>
              <a:t>?</a:t>
            </a:r>
          </a:p>
          <a:p>
            <a:pPr lvl="1"/>
            <a:r>
              <a:rPr lang="ca-ES" dirty="0"/>
              <a:t>Han de repetir?</a:t>
            </a:r>
          </a:p>
          <a:p>
            <a:pPr marL="365760" lvl="1" indent="0">
              <a:buNone/>
            </a:pPr>
            <a:endParaRPr lang="ca-ES" dirty="0" smtClean="0"/>
          </a:p>
          <a:p>
            <a:pPr lvl="1"/>
            <a:endParaRPr lang="ca-ES" dirty="0" smtClean="0"/>
          </a:p>
          <a:p>
            <a:pPr lvl="1"/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322099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latin typeface="Maiandra GD" pitchFamily="34" charset="0"/>
              </a:rPr>
              <a:t>PI</a:t>
            </a:r>
            <a:endParaRPr lang="ca-ES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1700808"/>
            <a:ext cx="6196405" cy="4248472"/>
          </a:xfrm>
        </p:spPr>
        <p:txBody>
          <a:bodyPr>
            <a:noAutofit/>
          </a:bodyPr>
          <a:lstStyle/>
          <a:p>
            <a:pPr marL="365760" lvl="1" indent="0">
              <a:buNone/>
            </a:pPr>
            <a:r>
              <a:rPr lang="ca-ES" sz="1800" dirty="0" smtClean="0"/>
              <a:t>PREGUNTES BLOC II</a:t>
            </a:r>
          </a:p>
          <a:p>
            <a:pPr lvl="1"/>
            <a:r>
              <a:rPr lang="ca-ES" sz="1800" dirty="0" smtClean="0"/>
              <a:t>Ha </a:t>
            </a:r>
            <a:r>
              <a:rPr lang="ca-ES" sz="1800" dirty="0"/>
              <a:t>de tenir un Pi diferent la família?</a:t>
            </a:r>
          </a:p>
          <a:p>
            <a:pPr lvl="1"/>
            <a:r>
              <a:rPr lang="ca-ES" sz="1800" dirty="0"/>
              <a:t>Ha de tenir totes les parts?</a:t>
            </a:r>
          </a:p>
          <a:p>
            <a:pPr lvl="1"/>
            <a:r>
              <a:rPr lang="ca-ES" sz="1800" dirty="0"/>
              <a:t>Quina nota posem a l’alumnat amb PI?</a:t>
            </a:r>
          </a:p>
          <a:p>
            <a:pPr lvl="1"/>
            <a:r>
              <a:rPr lang="ca-ES" sz="1800" dirty="0"/>
              <a:t>Es pot suspendre un PI?</a:t>
            </a:r>
          </a:p>
          <a:p>
            <a:pPr lvl="1"/>
            <a:r>
              <a:rPr lang="ca-ES" sz="1800" dirty="0"/>
              <a:t>El PI és flexible i revisable?</a:t>
            </a:r>
          </a:p>
          <a:p>
            <a:pPr lvl="1"/>
            <a:r>
              <a:rPr lang="ca-ES" sz="1800" dirty="0"/>
              <a:t>Es pot suprimir una àrea?</a:t>
            </a:r>
          </a:p>
          <a:p>
            <a:pPr lvl="1"/>
            <a:r>
              <a:rPr lang="ca-ES" sz="1800" dirty="0"/>
              <a:t>Que podem fer com a especialistes quan el tutor no es responsabilitza del PI?</a:t>
            </a:r>
          </a:p>
          <a:p>
            <a:pPr lvl="1"/>
            <a:r>
              <a:rPr lang="ca-ES" sz="1800" dirty="0"/>
              <a:t>El Pi serveix per a cada cicle o cal canviar-lo, modificar-lo?</a:t>
            </a:r>
          </a:p>
          <a:p>
            <a:pPr lvl="1"/>
            <a:r>
              <a:rPr lang="ca-ES" sz="1800" dirty="0"/>
              <a:t>Quan s’ha de fer el PI? Al  Juny? A l’inici del nou curs????</a:t>
            </a:r>
          </a:p>
          <a:p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312375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b="1" dirty="0" smtClean="0">
                <a:latin typeface="Maiandra GD" pitchFamily="34" charset="0"/>
              </a:rPr>
              <a:t>Posta en comú de </a:t>
            </a:r>
            <a:r>
              <a:rPr lang="ca-ES" sz="3600" b="1" dirty="0" smtClean="0">
                <a:latin typeface="Maiandra GD" pitchFamily="34" charset="0"/>
              </a:rPr>
              <a:t>la </a:t>
            </a:r>
            <a:r>
              <a:rPr lang="ca-ES" sz="3600" b="1" dirty="0" smtClean="0">
                <a:latin typeface="Maiandra GD" pitchFamily="34" charset="0"/>
              </a:rPr>
              <a:t>discussió en grups: </a:t>
            </a:r>
            <a:endParaRPr lang="ca-ES" sz="3600" b="1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21600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latin typeface="Maiandra GD" pitchFamily="34" charset="0"/>
              </a:rPr>
              <a:t>Exemples de PI</a:t>
            </a:r>
            <a:endParaRPr lang="ca-ES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Escola primavera</a:t>
            </a:r>
          </a:p>
          <a:p>
            <a:endParaRPr lang="ca-ES" dirty="0"/>
          </a:p>
          <a:p>
            <a:endParaRPr lang="ca-ES" dirty="0" smtClean="0"/>
          </a:p>
          <a:p>
            <a:r>
              <a:rPr lang="ca-ES" dirty="0" smtClean="0"/>
              <a:t>Escola </a:t>
            </a:r>
            <a:r>
              <a:rPr lang="ca-ES" dirty="0" err="1" smtClean="0"/>
              <a:t>Bethoben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5281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>
                <a:latin typeface="Maiandra GD" pitchFamily="34" charset="0"/>
              </a:rPr>
              <a:t/>
            </a:r>
            <a:br>
              <a:rPr lang="ca-ES" dirty="0" smtClean="0">
                <a:latin typeface="Maiandra GD" pitchFamily="34" charset="0"/>
              </a:rPr>
            </a:br>
            <a:r>
              <a:rPr lang="ca-ES" b="1" dirty="0" smtClean="0">
                <a:latin typeface="Maiandra GD" pitchFamily="34" charset="0"/>
              </a:rPr>
              <a:t>Cronograma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a-ES" dirty="0" smtClean="0"/>
              <a:t>17:15</a:t>
            </a:r>
            <a:r>
              <a:rPr lang="ca-ES" dirty="0" smtClean="0">
                <a:sym typeface="Wingdings" pitchFamily="2" charset="2"/>
              </a:rPr>
              <a:t> </a:t>
            </a:r>
            <a:r>
              <a:rPr lang="ca-ES" dirty="0" smtClean="0">
                <a:sym typeface="Wingdings" pitchFamily="2" charset="2"/>
              </a:rPr>
              <a:t>presentació Document PI (Joan)</a:t>
            </a:r>
          </a:p>
          <a:p>
            <a:r>
              <a:rPr lang="ca-ES" dirty="0" smtClean="0">
                <a:sym typeface="Wingdings" pitchFamily="2" charset="2"/>
              </a:rPr>
              <a:t>17</a:t>
            </a:r>
            <a:r>
              <a:rPr lang="ca-ES" dirty="0" smtClean="0">
                <a:sym typeface="Wingdings" pitchFamily="2" charset="2"/>
              </a:rPr>
              <a:t>: 30 Treball </a:t>
            </a:r>
            <a:r>
              <a:rPr lang="ca-ES" dirty="0" smtClean="0">
                <a:sym typeface="Wingdings" pitchFamily="2" charset="2"/>
              </a:rPr>
              <a:t>en petit grup a partir de les preguntes (bloc 1 i bloc 2) 4 grups.</a:t>
            </a:r>
            <a:endParaRPr lang="ca-ES" dirty="0" smtClean="0">
              <a:sym typeface="Wingdings" pitchFamily="2" charset="2"/>
            </a:endParaRPr>
          </a:p>
          <a:p>
            <a:r>
              <a:rPr lang="ca-ES" dirty="0" smtClean="0">
                <a:sym typeface="Wingdings" pitchFamily="2" charset="2"/>
              </a:rPr>
              <a:t>17:50-18:05 </a:t>
            </a:r>
            <a:r>
              <a:rPr lang="ca-ES" dirty="0" smtClean="0">
                <a:sym typeface="Wingdings" pitchFamily="2" charset="2"/>
              </a:rPr>
              <a:t>discussió </a:t>
            </a:r>
            <a:r>
              <a:rPr lang="ca-ES" dirty="0" smtClean="0">
                <a:sym typeface="Wingdings" pitchFamily="2" charset="2"/>
              </a:rPr>
              <a:t>i posada en comú del treball de grups.</a:t>
            </a:r>
            <a:endParaRPr lang="ca-ES" dirty="0" smtClean="0">
              <a:sym typeface="Wingdings" pitchFamily="2" charset="2"/>
            </a:endParaRPr>
          </a:p>
          <a:p>
            <a:r>
              <a:rPr lang="ca-ES" dirty="0" smtClean="0">
                <a:sym typeface="Wingdings" pitchFamily="2" charset="2"/>
              </a:rPr>
              <a:t>18:05-18:25 exposició d’exemples de PI (escola primavera-escola Beethoven).</a:t>
            </a:r>
            <a:endParaRPr lang="ca-ES" dirty="0" smtClean="0">
              <a:sym typeface="Wingdings" pitchFamily="2" charset="2"/>
            </a:endParaRPr>
          </a:p>
          <a:p>
            <a:r>
              <a:rPr lang="ca-ES" dirty="0" smtClean="0">
                <a:sym typeface="Wingdings" pitchFamily="2" charset="2"/>
              </a:rPr>
              <a:t>18: 25h-19:00h compatir entre els assistents els models de PI i/o exposar-los al gran grup.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502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257</TotalTime>
  <Words>311</Words>
  <Application>Microsoft Office PowerPoint</Application>
  <PresentationFormat>Presentación en pantalla (4:3)</PresentationFormat>
  <Paragraphs>49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Chincheta</vt:lpstr>
      <vt:lpstr>Concreció de la resposta educativa en el PI (II Part) </vt:lpstr>
      <vt:lpstr>PRESENTACIÓ DOCUMENT PI </vt:lpstr>
      <vt:lpstr>PI</vt:lpstr>
      <vt:lpstr>PI</vt:lpstr>
      <vt:lpstr>Posta en comú de la discussió en grups: </vt:lpstr>
      <vt:lpstr>Exemples de PI</vt:lpstr>
      <vt:lpstr> Cronograma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4a sessió</dc:title>
  <dc:creator>super</dc:creator>
  <cp:lastModifiedBy>super</cp:lastModifiedBy>
  <cp:revision>16</cp:revision>
  <cp:lastPrinted>2013-03-21T16:46:32Z</cp:lastPrinted>
  <dcterms:created xsi:type="dcterms:W3CDTF">2013-02-18T16:14:49Z</dcterms:created>
  <dcterms:modified xsi:type="dcterms:W3CDTF">2013-04-25T14:27:59Z</dcterms:modified>
</cp:coreProperties>
</file>