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</p:sldIdLst>
  <p:sldSz cx="9144000" cy="6858000" type="screen4x3"/>
  <p:notesSz cx="6784975" cy="985678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0EE0700-26B1-4519-BF68-242D4D0CE23C}" type="datetimeFigureOut">
              <a:rPr lang="ca-ES" smtClean="0"/>
              <a:t>24/05/2013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CCA493E-155A-4C33-BB38-DB7BBD4EBA4D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91680" y="2276872"/>
            <a:ext cx="5723468" cy="1828090"/>
          </a:xfrm>
        </p:spPr>
        <p:txBody>
          <a:bodyPr>
            <a:normAutofit/>
          </a:bodyPr>
          <a:lstStyle/>
          <a:p>
            <a:r>
              <a:rPr lang="ca-ES" sz="3100" b="1" dirty="0" smtClean="0">
                <a:solidFill>
                  <a:schemeClr val="bg2">
                    <a:lumMod val="50000"/>
                  </a:schemeClr>
                </a:solidFill>
              </a:rPr>
              <a:t>Concreció de la resposta educativa en el PI</a:t>
            </a:r>
            <a:r>
              <a:rPr lang="ca-ES" sz="31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a-ES" sz="3100" b="1" dirty="0">
                <a:solidFill>
                  <a:schemeClr val="bg2">
                    <a:lumMod val="50000"/>
                  </a:schemeClr>
                </a:solidFill>
              </a:rPr>
            </a:br>
            <a:endParaRPr lang="ca-ES" sz="31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27200" y="4365104"/>
            <a:ext cx="5712179" cy="89551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Seminari d’educació especial</a:t>
            </a:r>
          </a:p>
          <a:p>
            <a:pPr algn="r"/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5a sessió</a:t>
            </a:r>
          </a:p>
          <a:p>
            <a:pPr algn="r"/>
            <a:r>
              <a:rPr lang="ca-E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21 de març de 2013</a:t>
            </a:r>
            <a:endParaRPr lang="ca-E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PI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a-ES" dirty="0" smtClean="0"/>
              <a:t>Quines preguntes o dubtes em sorgeixen?</a:t>
            </a:r>
          </a:p>
          <a:p>
            <a:pPr marL="0" indent="0">
              <a:buNone/>
            </a:pPr>
            <a:endParaRPr lang="ca-ES" dirty="0" smtClean="0"/>
          </a:p>
          <a:p>
            <a:pPr lvl="1"/>
            <a:r>
              <a:rPr lang="ca-ES" dirty="0" smtClean="0"/>
              <a:t>- PI metodològic?</a:t>
            </a:r>
          </a:p>
          <a:p>
            <a:pPr lvl="1"/>
            <a:r>
              <a:rPr lang="ca-ES" dirty="0" smtClean="0"/>
              <a:t>- TDAH? Tenen PI?</a:t>
            </a:r>
          </a:p>
          <a:p>
            <a:pPr lvl="1"/>
            <a:r>
              <a:rPr lang="ca-ES" dirty="0" smtClean="0"/>
              <a:t>- existeixen els PI conductuals?</a:t>
            </a:r>
          </a:p>
          <a:p>
            <a:pPr lvl="1"/>
            <a:r>
              <a:rPr lang="ca-ES" dirty="0" smtClean="0"/>
              <a:t>- Quina nota posem a l’alumnat amb PI?</a:t>
            </a:r>
          </a:p>
          <a:p>
            <a:pPr lvl="1"/>
            <a:r>
              <a:rPr lang="ca-ES" dirty="0" smtClean="0"/>
              <a:t>- Es pot suspendre un PI?</a:t>
            </a:r>
          </a:p>
          <a:p>
            <a:pPr lvl="1"/>
            <a:r>
              <a:rPr lang="ca-ES" dirty="0" smtClean="0"/>
              <a:t>- El PI és flexible i revisable?</a:t>
            </a:r>
          </a:p>
          <a:p>
            <a:pPr lvl="1"/>
            <a:r>
              <a:rPr lang="ca-ES" dirty="0" smtClean="0"/>
              <a:t>- Els absentistes han de tenir PI?</a:t>
            </a:r>
          </a:p>
          <a:p>
            <a:pPr lvl="1"/>
            <a:r>
              <a:rPr lang="ca-ES" dirty="0" smtClean="0"/>
              <a:t>- Han de repetir?</a:t>
            </a:r>
          </a:p>
          <a:p>
            <a:pPr lvl="1"/>
            <a:r>
              <a:rPr lang="ca-ES" dirty="0" smtClean="0"/>
              <a:t>Ha de tenir un Pi diferent la família?</a:t>
            </a:r>
          </a:p>
          <a:p>
            <a:pPr lvl="1"/>
            <a:r>
              <a:rPr lang="ca-ES" dirty="0" smtClean="0"/>
              <a:t>Ha de tenir totes les parts?</a:t>
            </a:r>
          </a:p>
          <a:p>
            <a:pPr lvl="1"/>
            <a:r>
              <a:rPr lang="ca-ES" dirty="0" smtClean="0"/>
              <a:t>Es pot suprimir una àrea?</a:t>
            </a:r>
          </a:p>
          <a:p>
            <a:pPr lvl="1"/>
            <a:r>
              <a:rPr lang="ca-ES" dirty="0" smtClean="0"/>
              <a:t>Com escollim el millor model de Pi? En funció de les necessitats de l’alumne/a?</a:t>
            </a:r>
          </a:p>
          <a:p>
            <a:pPr lvl="1"/>
            <a:r>
              <a:rPr lang="ca-ES" dirty="0" smtClean="0"/>
              <a:t>Que podem fer com a especialistes quan el tutor no es responsabilitza del PI?</a:t>
            </a:r>
          </a:p>
          <a:p>
            <a:pPr lvl="1"/>
            <a:r>
              <a:rPr lang="ca-ES" dirty="0" smtClean="0"/>
              <a:t>S’ha de fer un PI per competències?</a:t>
            </a:r>
          </a:p>
          <a:p>
            <a:pPr lvl="1"/>
            <a:r>
              <a:rPr lang="ca-ES" dirty="0" smtClean="0"/>
              <a:t>Els alumnes amb Dictamen han de tenir PI?</a:t>
            </a:r>
          </a:p>
          <a:p>
            <a:pPr lvl="1"/>
            <a:r>
              <a:rPr lang="ca-ES" dirty="0" smtClean="0"/>
              <a:t>El Pi serveix per a cada cicle o cal canviar-lo, modificar-lo?</a:t>
            </a:r>
          </a:p>
          <a:p>
            <a:pPr lvl="1"/>
            <a:r>
              <a:rPr lang="ca-ES" dirty="0" smtClean="0"/>
              <a:t>Quan s’ha de fer el PI? Al  Juny? A l’inici del nou curs????</a:t>
            </a:r>
          </a:p>
          <a:p>
            <a:pPr lvl="1"/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322099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b="1" dirty="0" smtClean="0">
                <a:latin typeface="Maiandra GD" pitchFamily="34" charset="0"/>
              </a:rPr>
              <a:t>Guia de preguntes per a la discussió en grups: </a:t>
            </a:r>
            <a:endParaRPr lang="ca-ES" sz="3600" b="1" dirty="0">
              <a:latin typeface="Maiandra G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a-ES" dirty="0" smtClean="0"/>
              <a:t>Què és un PI?</a:t>
            </a:r>
          </a:p>
          <a:p>
            <a:pPr lvl="1"/>
            <a:r>
              <a:rPr lang="ca-ES" dirty="0" smtClean="0"/>
              <a:t>Qui el fa?</a:t>
            </a:r>
          </a:p>
          <a:p>
            <a:pPr lvl="1"/>
            <a:r>
              <a:rPr lang="ca-ES" dirty="0" smtClean="0"/>
              <a:t>Quan es fa? Quan es proposa?</a:t>
            </a:r>
          </a:p>
          <a:p>
            <a:pPr lvl="1"/>
            <a:r>
              <a:rPr lang="ca-ES" dirty="0" smtClean="0"/>
              <a:t>Com es fa?</a:t>
            </a:r>
          </a:p>
          <a:p>
            <a:pPr lvl="1"/>
            <a:r>
              <a:rPr lang="ca-ES" dirty="0" smtClean="0"/>
              <a:t>Com s’estructura?</a:t>
            </a:r>
          </a:p>
          <a:p>
            <a:pPr lvl="1"/>
            <a:r>
              <a:rPr lang="ca-ES" dirty="0" smtClean="0"/>
              <a:t>Quina durada té?</a:t>
            </a:r>
            <a:endParaRPr lang="ca-ES" dirty="0"/>
          </a:p>
          <a:p>
            <a:pPr lvl="1"/>
            <a:r>
              <a:rPr lang="ca-ES" dirty="0" smtClean="0"/>
              <a:t>En quina documentació s’ha de fer constar?</a:t>
            </a:r>
          </a:p>
          <a:p>
            <a:pPr lvl="1"/>
            <a:r>
              <a:rPr lang="ca-ES" dirty="0" smtClean="0"/>
              <a:t>Quin sentit per a tu un PI?</a:t>
            </a:r>
          </a:p>
        </p:txBody>
      </p:sp>
    </p:spTree>
    <p:extLst>
      <p:ext uri="{BB962C8B-B14F-4D97-AF65-F5344CB8AC3E}">
        <p14:creationId xmlns:p14="http://schemas.microsoft.com/office/powerpoint/2010/main" val="21600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235</TotalTime>
  <Words>232</Words>
  <Application>Microsoft Office PowerPoint</Application>
  <PresentationFormat>Presentación en pantalla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Chincheta</vt:lpstr>
      <vt:lpstr>Concreció de la resposta educativa en el PI </vt:lpstr>
      <vt:lpstr>PI</vt:lpstr>
      <vt:lpstr>Guia de preguntes per a la discussió en grups: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4a sessió</dc:title>
  <dc:creator>super</dc:creator>
  <cp:lastModifiedBy>super</cp:lastModifiedBy>
  <cp:revision>13</cp:revision>
  <cp:lastPrinted>2013-03-21T16:46:32Z</cp:lastPrinted>
  <dcterms:created xsi:type="dcterms:W3CDTF">2013-02-18T16:14:49Z</dcterms:created>
  <dcterms:modified xsi:type="dcterms:W3CDTF">2013-05-24T08:18:24Z</dcterms:modified>
</cp:coreProperties>
</file>