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1 Rectángulo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38 Rectángulo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39 Rectángulo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40 Rectángulo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41 Rectángulo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55 Rectángulo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64 Rectángulo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65 Rectángulo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66 Rectángulo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5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02005B-23C4-465D-B383-D6DB73B2BBFC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16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17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EB1132-FCBB-43CC-9DEC-61BDD9F1B7CC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20CA2-0D41-483E-A32C-7B335DF06847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BD41B-9543-4A4D-81A7-7A41F826FAD5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F3BDF-94BB-416F-87B3-2A79B98051CC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3D01F-8443-4990-B17C-F76D4EC02CE8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0F828-053A-421D-B28F-4C3472961574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C93EA-23E3-4B12-836B-A90FBD710245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Forma libre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14 Forma libre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12 Forma libre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24 Forma libre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7" name="25 Forma libre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6 Rectángulo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7 Rectángulo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8 Rectángulo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9 Rectángulo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10 Rectángulo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11 Rectángulo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3B4B40-BE8F-42AA-A578-685C1BE9B194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2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2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001C19-ADEF-4252-89F8-CBF809888D5B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D59C67-15C3-4EEA-9CF1-6F52B971736B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46C827-CCB8-4E62-BA82-0B0BAC9169A9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4 Rectángulo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5 Rectángulo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16 Rectángulo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17 Rectángulo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8 Rectángulo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9 Rectángulo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20 Rectángulo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21 Rectángulo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28 Rectángulo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9 Rectángulo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71E5ED-0FF9-4B2A-9EFB-A925F03F97A7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1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1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9AFDCF-B4F1-4BF9-9CEC-0A3F0B1FCE15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1FF26-BA6C-426A-BDC4-C8061F4833CF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FC585-073F-4355-B407-29576430D053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A404D7-C7BB-41B2-B6D4-464E2FA69127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56CA4D-46CC-4950-9BDC-B01EDE72E69B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51A64-FADA-43DD-9448-418EACCF95C1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8658D-2A81-43B6-B2C6-222718C6EDED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Rectángulo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8 Conector recto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9 Grupo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14 Conector recto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15 Conector recto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16 Conector recto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13 Grupo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10 Conector recto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1 Conector recto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2 Conector recto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17 Grupo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18 Conector recto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9 Conector recto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20 Conector recto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1FDE26-41FF-453E-B5E4-2D249EDD1D11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20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2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7551B4-56A0-4899-AC52-FBCB33658A68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Rectángulo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Rectángulo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16 Rectángulo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6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54116E1-2C3A-4EF0-B837-E674BF93C50E}" type="datetimeFigureOut">
              <a:rPr lang="ca-ES"/>
              <a:pPr>
                <a:defRPr/>
              </a:pPr>
              <a:t>13/12/2012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03FF058-D369-49A7-B9CC-6FDB7662FE94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67" r:id="rId2"/>
    <p:sldLayoutId id="2147483673" r:id="rId3"/>
    <p:sldLayoutId id="2147483674" r:id="rId4"/>
    <p:sldLayoutId id="2147483675" r:id="rId5"/>
    <p:sldLayoutId id="2147483668" r:id="rId6"/>
    <p:sldLayoutId id="2147483676" r:id="rId7"/>
    <p:sldLayoutId id="2147483669" r:id="rId8"/>
    <p:sldLayoutId id="2147483677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0"/>
            <a:ext cx="8786842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+mn-lt"/>
                <a:cs typeface="+mn-cs"/>
              </a:rPr>
              <a:t>SVH90.2</a:t>
            </a:r>
            <a:endParaRPr lang="es-ES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5000" endA="50" endPos="85000" dist="60007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57158" y="6088559"/>
            <a:ext cx="285752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b="1" spc="50" dirty="0" err="1">
                <a:ln w="1143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Xinru</a:t>
            </a:r>
            <a:r>
              <a:rPr lang="es-ES" sz="4000" b="1" spc="50" dirty="0">
                <a:ln w="1143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s-ES" sz="4000" b="1" spc="50" dirty="0" err="1">
                <a:ln w="1143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Xu</a:t>
            </a:r>
            <a:endParaRPr lang="es-ES" sz="4000" b="1" spc="50" dirty="0">
              <a:ln w="11430"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635896" y="6095295"/>
            <a:ext cx="3837910" cy="70788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b="1" dirty="0">
                <a:ln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Christian Merino</a:t>
            </a:r>
            <a:endParaRPr lang="es-ES" sz="4000" b="1" dirty="0">
              <a:ln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472583" y="5303336"/>
            <a:ext cx="2949846" cy="7078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b="1" dirty="0">
                <a:ln w="50800"/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Aida Iglesias</a:t>
            </a:r>
            <a:endParaRPr lang="es-ES" sz="4000" b="1" dirty="0">
              <a:ln w="50800"/>
              <a:solidFill>
                <a:schemeClr val="accent4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460252" y="5313625"/>
            <a:ext cx="2683748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Narjís</a:t>
            </a:r>
            <a:r>
              <a:rPr lang="es-E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 </a:t>
            </a:r>
            <a:r>
              <a:rPr lang="es-E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Drou</a:t>
            </a:r>
            <a:endParaRPr lang="es-E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3318" name="AutoShape 2" descr="data:image/jpeg;base64,/9j/4AAQSkZJRgABAQAAAQABAAD/2wCEAAkGBhQQEBQUEhQVFRUQFRQWFRcXGBgUFhgWFRYXFxUcGBcYHCghGBokGhgXHy8iJCcpLCwsFh4xNTAqNSYtLCkBCQoKDgwOGg8PGiwlHyQyLjU0MiwwLiwsLCwyKSouKiwyLCwsLCk0LSwpKiwsLCwsLCwsLCwsLCwsLywpLCwpLP/AABEIAHgAoAMBIgACEQEDEQH/xAAcAAABBQEBAQAAAAAAAAAAAAAHAAQFBggCAQP/xABFEAACAQMBAwYKBggFBQAAAAABAgMABBEFEiExBgcTIkFxF1FTYYGRk6Gy0iMyNHOxwRQWNVJicpLRJCVCQ1QzRILC8P/EABoBAAIDAQEAAAAAAAAAAAAAAAAEAwUGAgH/xAAvEQABAwIEBQMCBwEAAAAAAAABAAIDBBEFEiFREzEzQXEygbEiYRQjNMHR4fCR/9oADAMBAAIRAxEAPwA40qy54ddV8tH7GP5a98Omq+Wj9jH8tCFqKvKztoPORrt6fopI9kcXaKMIPTs7z3Vb4NU1bHXv4wf4baMj1nFKy1kMJs92qYjpZZBdoRar2g9d6trIH0V7Cx8TW6J7wDVS1fnO120P0zKB2MIY2U9zAYr2KrhlNmOCJKaWP1NWjqVZ00DnM1u+LiGeHMeCdqONdxzw6vmqa/WDlD5a2/oi+Wun1MTDlc4ArltPI8ZmtNkcaVZgm579WRipmjypIP0MfEHB/wBNceHXVfLR+xj+Wp1CtRUqzVo/O9rN1MsUU0W02cZijA3DJydmrJ+sHKHy1t/RH8tQyTxxmz3AKVkMjxdoujjSrNOq88GsW0zRPPEWTGdmKMjeM8dnz1YLXlTygkjV1mt8OoYZSMHDDI/00PnjYA5zgAUNhe4kAahHalWedf5xNcsUVppoMO2yNmONt4Gf3ag/Drqvlo/Yx/LXbHteMzTcLh7HMNnDVaipVmrRud3WLuZYo5otps4zFGBuGTv2asn6wcofLW39Efy1xJPHGbPcAu2QyPF2i6ONKsz6nzyaxbzPE80W1GcHEUZGe/Zpp4ddV8tH7GP5alBBFwoyCDYqgVO8j+ThvbgIchE60h/hHYPOTuqCot81NgEtHk7ZZCM/woMD3k0pXTmGEuHNNUcIllDTyVxtLVYkVI1CqgwAOAFfWmuq6gLeGSVt4iUsR48cB693poMany5u5nJ6ZkGdyodkAejjWYpaKSqu4H3KvqirZT2BRxqO5RKDaXGRn6KTjv4KaE+kc4d3ARtP0q9qyb/U3EUQ15SxX1hcPGcEQybaH6ynZPrHnqWSglp3tcdRcahcMrI52lo52VF5rr7o74J2TIy+kdYfhRgrP2g3vQXUMn7kik92d/uzWgc1NjMeWVr9x8KHDH3jLdigZy5suhv51xuZtsdzja/OoGr7zuWWzcRSeUjKnvQ/2YVQqv6OTiQNd9lT1LMkrgr3zSWW1cySdkceB3ucfgDRVJqk809lsWjv2yyHHcgwPeTVj5UX3Q2c79ojYDvbqj8azNeeNVlo+wV9RjhU1z5QR1u96a5lk8pIxHdnd7sUc9B+yQfcx/AKz7WgtA+yQfcxfAKscYGWJgH+0SWGHNI4lVHne+zwfet8FCuipzu/Z4PvW+ChWKbwv9MPf5SuIdc+ytHNt+0Yu5/gNGmgtza/tGLuf4TRpqoxnrDx+5VnhnSPlAvlyf8AMbj+f8hUDU9y5/aNx/P+QqBrSQdJvgfCopuo7yfle0aebY/5dH5mk+KgtRV5ptRDW8kJO+N9ofyuP7j30hizSae47FOYa4CbXurdrmm/pNtLDnBlQqD4jxHvAoF6roc1s5WaNl8+Oqe5uBrQVcSwq4wwDA8QQCPUao6KvdS/Ta4Kt6qjE+t7ELONOLS+eLa6Niu2pRsdqtuIPmova3zb2s4JjXoX8afV9KcPVihdyg5Oy2UmxKOP1WG9WHmNaSnrYanQc9iqOelkg1PLcKLo+8mr7p7OCTtaNc94GyfeKANF7mrvtuyKdsMhHobrD37VJ4xHmhDtimMMfaUt3C551rLbs1cf7Ug9TjB9+KEeKPfKyy6aynTtMZI716w/Cgbptr0s0cflHVfWcUYTL+QQexXuJR/nAjujhyQsuhsYF7ejDHvfrH8aguda+2LNYxxmkGe5Bk+/FXNE2QAOAAA7huoV87V9tXMcfko8nvc5/ACqqhHGq8x3JVhVnhU1h4VErQWgfZYPuYvgFZ9rQWgfZYPuYvgFWWNehvlJYV63Kpc7ik28OPKt8NCwRHxH1Vo5lB4gGueiX90eoUjSYnwIhHlv7/0mqig40hfmQb5tkI1GLIPB/hNGeuRGBwA9Qrqk62q/EvDrW0TNLT8BuW99UC+XP7RuP5/yFQNT3Ln9o3H8/wCQqBrYQdJvgfCzM3Ud5Pyvc1J8ndeeznWVN+NzL2Mp4g1F16Kkc0PBaeRXDXFpuEf9E5QQ3ke3E2fGp3Mp8TD86kqzpa3jxMGjZlYcCpIPuq3aVzo3MWBKFmXz9Vv6h+YrOT4O4G8RuNiryHE2kWkGqLtQ3KzQ1u7V0I6ygtGfEwG718PTXfJzlLFfR7ceQV3Op4qTw7x56lqqBngkF9CFZnLKzTUFZvIxV85pL7ZuJYjwkQMO9D/Yn1VT9ci2LmZRwWWQD0MakORN90N/A3YX2D3P1fzrY1TOLTuG4WXp3cOceUc2XIIPA7j3Gg/yO0fGr7B/7d5GP/hkL7yKMNVvSdF6PUrubG51j2e997fCPXWYpJ+HHKNx/X7rQVMPEew7FWSgRyyv+mvp24jbKjuTqj8KN2pXYhhkkP8AtozeoZHvrPEjliSeJJJ9NP4LHq5/sksVfo1vuvBWgtA+ywfcxfAKz6K0FoH2WD7mL4BU2NehnlR4V63LrVNahtVDTOEDHAJBOTx7BUZ+vtj/AMhfU/y1Bc7p/wAPB963wUOdFgR7iJZThGkUOc7PVJ39bs7+yl6LDY54RI4nupqqufFIWABGzT+VlrcSCOKZWds4ADDgMniKl6ofJPTWFyGms0tDGcRFdtdvIIZcOzdIAuW2hwx56sF09wZ5DE42YAmISoxICu03XO8NxA7N2+lauibFLkae19UzTVTpI8zh37IT8uR/mFx/P+QqBqT5R3XS3cz7+tIxGRg4zuBB4EDdUZWqhBEbQdh8LOSm7yRuvaJFhyLS90uBkwsyh8NwDdc7mP4Hsob0b+b/APZ0Hc3xmkMTmdDG17Drf+U7QRtke5rh2QZv9OkgcpKhRl4g/l4xTetCalpENyuzNGrjsyN47iN49FQPgzstrOw/dtnH9/fUEeMxkfWDf7aqZ+FvB+gi33Vc5ooG6Sd9+xsKvm2trI9OM+uibmm9jp8cCBIkCKvAD/7eaieWuuC1tHOevICkY87DBPoG/wBVU00hq6i7RzsrOJn4aCzjyQX1efpLiVv35HPrYmm8UhVgRxUgjvG8Vw1eVswLCyy5NzdaLsLoSxRyDhIit/UM196rPN1fdLp8fjiLIfQcj3EVZqwc7OHI5uxK18T88Ycqxzj33RafIO2Uqg9JyfcKCpok8719/wBCL+aQ/Cv/ALUNjWpwqPJTg76rPYi/NMRskK0FoH2WD7mL4BWfRWgtB+ywfcxfAKWxrpt8pjCvU5VHnd+zwfet8FDfSIC88SqFJZ1AD/UOSPrfw+OiRzu/Z4PvW+Ch5ocDmZWjkWIxsrdI7BVTrABiTntI4A01hf6Ye/ylsQ659kQ+SssMtypt+gboSdsrA0DBSCqlCZWym1gHIB3jd4rZqGvwwPsux2sA4VWcgdhbZBwO+oPR+kilhV5ZZumaVdsRxRQERqGBUoCXB2t2SOB3U71XUWtZmZXt/p9glZZDGwKjZyMA5XHqOar8RjElSAdk9Qvyw3G6E3KqUPeTMHDhnJDAYBBAxu7t3oqIqV5TRFbuYMVJLkkp9TLdbq+bfUVWgj9DfCpZPWV7V65H84gtY1hmTMa52WX6wyc7wePGo7m+5PLd3EpeMyrbQSTdEufpHXCxocb9kuy5xjdmrNp2nGS/D6jZ20MenwmaSOFERJFZsRiTZJDYOePYuDXE0LJm5XjRdRTPidmYrfp/Ka2nAMcyHPYTst6jg0/M64ztLjvH40CNG0oX110YkigMpOx0m0F2mbqouwrHJzgDFP8AlByPlt3uehJngsmSOWYfUEhADL6HJG7zVTuwVhOjz/xWbcVcBq1E3WeW9rbKcyB27EQhie8jcPTQk5ScpJL6bpJNwG5FH1VXzefxmouSJlOGBBHEEEH1U5g0t3gkm3BIWRSTuy0mdlV8ZwrHuFP0tBHTajU7pOorHz6HQJmaVOrLTJJmRUUnpXWNTg7JZiABnhxI9dFKXRLFdSVRCpttHtla53D6aXa/3N2/ec4PYuKfSagubTlLFbJNHPIEBKsuc7zghuA7qu3672X/ACE9/wDag5qOkzJElw0RSG5Z+iPAHZOSFHiGa75LaP8Apl5FCchZG65HEIoLOR59kHHnxVXPhkU0hkJNyrCKvkiYGABPuXusLdXrPG20iqqqRwIAycekmq4asvKe1W6v7j9CgxFEMhIxlUSJAHYkbsZBy3bnz1E6LpYuZliMscW3nDybWznsHVUnJO4bu2rGNgjYGDskpHl7i490wFGnRuWVmlvCrToGWOMEb9xCgEcKH3KLkNJbS3Cw/TpYrH+kSr9RJGA2lyccGyPHuqvCyf8AcbewT6p+seC9/mpeqpG1IAceWymp6l0BJaOavvOXygguYYlhlVyshJAzuGzjtFUjSEjaeITHEZdekO8dXPW3jeN3ir431k8MjRyqUdNzK24g8cEdhriSBlCllYBxlSQQGGcZGeIzUlPA2CMRt5LiaYzPzlEzSNTtLWSMxy2qI4zOEluHw/WwI0dcBOBycnJO/Ffe/wCUds05w8DJK0LGQnrII8ZXZK5ION2P3jmqFreiiL9HEYlDTxoxikQrIHOBlQPrIx3r247PHMa9yet7Z7e2mfoJI7UzXL7LO5nkBkSIKO0LsL2AZbNRS0jJJOISb2spIqp0bMgGl1XdfZDczGMgoXbYxw2c7seio6vqIGKlgrFV3FsHAJ4ZPZXyptosAEu43JKs3JDVLeOO7iuXliF1HGgeJA7dSRXZSCw3EADj2U9suUVhHDcWwjuhFcCMtIHj6aRomLKjL9RIzk8Nog4O/GKe+ArVfIx+2j+al4CtV8jH7aP5q9XKhOQWvxWWoQzSjEauCW2dt0UZPVHjO4Zxwzip7wh2ohjhFtIyQXLTAPICs20ysXnULln3HCghd4znFc+ArVfIx+2j+al4CtV8jH7aP5qEKL5W8q7e7EojtyGkuZJxO7DpSsnFHAGMDcFAOAB2k5qdg11LPQ7UNbwy/pUl0Cjg9ZdyO5IOQ+5VDDGATTbwFar5GP20fzV95+ZjWHREaNSsIKxgzR4UMxYgb+1iTQhSmmc6lqht4wjrAEtwYwoSK3kRw8koA2mmbaG0Cdndu376itQ5Z2Bjltujl2HjjEtxDhZbqWORpC0gk4I7MTk5YbvFivj4CtV8jH7aP5qXgK1XyMfto/moQudQ1i31doUKyWyWdq+111aJFhiOwIkIBJZggJYkncKrvI/XUs7npJFYq8ckRaPdLGJEKl48kDbGe3z99WTwF6r5GP20fzUvAVqvkY/bR/NQhObflzplvaJaxWszxyrILkuVWRmIIjYEZDMu4gHqr2AnfVV5Ia3Fa6hDMy4jWVSSR0jRoHBJUdrbO7OO3I31YPAVqvkY/bR/NXvgK1XyMfto/moQu73nDtehlhSCVwbp7hS7gCdmIObhQMkAjIRSBwzmn784tjDc3c0cckjsWktmICETTnMzZz9GAoRFIBbCnGM1G+ArVfIx+2j+al4CtV8jH7aP5qEKtcpdWt7i7M0EBjjcqzxs2QW4uAVAwp9J7c76uWl84dm0dub2OSV7T9IaJFRBDEW2BAihjvRQgxncCSSGpj4CtV8jH7aP5qXgK1XyMfto/moQn0fODYMZrtrd1vuiVYztbamQlg7hj9U7JGWO/sXFMpecCzuJZ2ubM/42ELM6MHlEqhdkw7YxEnU3jed/E4xS8BWq+Rj9tH81eeArVfIx+2j+ahC+7849ulgLeCJ41e3nikgXZWPpZGIWV5SS0pCbIAwN4Jz2UOKIHgK1XyMfto/mpeArVfIx+2j+ahC1HSpUqEJUqVKhCVKlSoQlSpUqEJUqVKhCVKlSoQlSpUqEJUqVKhCVKlSoQlSpUqEL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>
              <a:latin typeface="Corbel" pitchFamily="34" charset="0"/>
            </a:endParaRPr>
          </a:p>
        </p:txBody>
      </p:sp>
      <p:sp>
        <p:nvSpPr>
          <p:cNvPr id="13319" name="AutoShape 4" descr="data:image/jpeg;base64,/9j/4AAQSkZJRgABAQAAAQABAAD/2wCEAAkGBhQQEBQUEhQVFRUQFRQWFRcXGBgUFhgWFRYXFxUcGBcYHCghGBokGhgXHy8iJCcpLCwsFh4xNTAqNSYtLCkBCQoKDgwOGg8PGiwlHyQyLjU0MiwwLiwsLCwyKSouKiwyLCwsLCk0LSwpKiwsLCwsLCwsLCwsLCwsLywpLCwpLP/AABEIAHgAoAMBIgACEQEDEQH/xAAcAAABBQEBAQAAAAAAAAAAAAAHAAQFBggCAQP/xABFEAACAQMBAwYKBggFBQAAAAABAgMABBEFEiExBgcTIkFxF1FTYYGRk6Gy0iMyNHOxwRQWNVJicpLRJCVCQ1QzRILC8P/EABoBAAIDAQEAAAAAAAAAAAAAAAAEAwUGAgH/xAAvEQABAwIEBQMCBwEAAAAAAAABAAIDBBEFEiFREzEzQXEygbEiYRQjNMHR4fCR/9oADAMBAAIRAxEAPwA40qy54ddV8tH7GP5a98Omq+Wj9jH8tCFqKvKztoPORrt6fopI9kcXaKMIPTs7z3Vb4NU1bHXv4wf4baMj1nFKy1kMJs92qYjpZZBdoRar2g9d6trIH0V7Cx8TW6J7wDVS1fnO120P0zKB2MIY2U9zAYr2KrhlNmOCJKaWP1NWjqVZ00DnM1u+LiGeHMeCdqONdxzw6vmqa/WDlD5a2/oi+Wun1MTDlc4ArltPI8ZmtNkcaVZgm579WRipmjypIP0MfEHB/wBNceHXVfLR+xj+Wp1CtRUqzVo/O9rN1MsUU0W02cZijA3DJydmrJ+sHKHy1t/RH8tQyTxxmz3AKVkMjxdoujjSrNOq88GsW0zRPPEWTGdmKMjeM8dnz1YLXlTygkjV1mt8OoYZSMHDDI/00PnjYA5zgAUNhe4kAahHalWedf5xNcsUVppoMO2yNmONt4Gf3ag/Drqvlo/Yx/LXbHteMzTcLh7HMNnDVaipVmrRud3WLuZYo5otps4zFGBuGTv2asn6wcofLW39Efy1xJPHGbPcAu2QyPF2i6ONKsz6nzyaxbzPE80W1GcHEUZGe/Zpp4ddV8tH7GP5alBBFwoyCDYqgVO8j+ThvbgIchE60h/hHYPOTuqCot81NgEtHk7ZZCM/woMD3k0pXTmGEuHNNUcIllDTyVxtLVYkVI1CqgwAOAFfWmuq6gLeGSVt4iUsR48cB693poMany5u5nJ6ZkGdyodkAejjWYpaKSqu4H3KvqirZT2BRxqO5RKDaXGRn6KTjv4KaE+kc4d3ARtP0q9qyb/U3EUQ15SxX1hcPGcEQybaH6ynZPrHnqWSglp3tcdRcahcMrI52lo52VF5rr7o74J2TIy+kdYfhRgrP2g3vQXUMn7kik92d/uzWgc1NjMeWVr9x8KHDH3jLdigZy5suhv51xuZtsdzja/OoGr7zuWWzcRSeUjKnvQ/2YVQqv6OTiQNd9lT1LMkrgr3zSWW1cySdkceB3ucfgDRVJqk809lsWjv2yyHHcgwPeTVj5UX3Q2c79ojYDvbqj8azNeeNVlo+wV9RjhU1z5QR1u96a5lk8pIxHdnd7sUc9B+yQfcx/AKz7WgtA+yQfcxfAKscYGWJgH+0SWGHNI4lVHne+zwfet8FCuipzu/Z4PvW+ChWKbwv9MPf5SuIdc+ytHNt+0Yu5/gNGmgtza/tGLuf4TRpqoxnrDx+5VnhnSPlAvlyf8AMbj+f8hUDU9y5/aNx/P+QqBrSQdJvgfCopuo7yfle0aebY/5dH5mk+KgtRV5ptRDW8kJO+N9ofyuP7j30hizSae47FOYa4CbXurdrmm/pNtLDnBlQqD4jxHvAoF6roc1s5WaNl8+Oqe5uBrQVcSwq4wwDA8QQCPUao6KvdS/Ta4Kt6qjE+t7ELONOLS+eLa6Niu2pRsdqtuIPmova3zb2s4JjXoX8afV9KcPVihdyg5Oy2UmxKOP1WG9WHmNaSnrYanQc9iqOelkg1PLcKLo+8mr7p7OCTtaNc94GyfeKANF7mrvtuyKdsMhHobrD37VJ4xHmhDtimMMfaUt3C551rLbs1cf7Ug9TjB9+KEeKPfKyy6aynTtMZI716w/Cgbptr0s0cflHVfWcUYTL+QQexXuJR/nAjujhyQsuhsYF7ejDHvfrH8aguda+2LNYxxmkGe5Bk+/FXNE2QAOAAA7huoV87V9tXMcfko8nvc5/ACqqhHGq8x3JVhVnhU1h4VErQWgfZYPuYvgFZ9rQWgfZYPuYvgFWWNehvlJYV63Kpc7ik28OPKt8NCwRHxH1Vo5lB4gGueiX90eoUjSYnwIhHlv7/0mqig40hfmQb5tkI1GLIPB/hNGeuRGBwA9Qrqk62q/EvDrW0TNLT8BuW99UC+XP7RuP5/yFQNT3Ln9o3H8/wCQqBrYQdJvgfCzM3Ud5Pyvc1J8ndeeznWVN+NzL2Mp4g1F16Kkc0PBaeRXDXFpuEf9E5QQ3ke3E2fGp3Mp8TD86kqzpa3jxMGjZlYcCpIPuq3aVzo3MWBKFmXz9Vv6h+YrOT4O4G8RuNiryHE2kWkGqLtQ3KzQ1u7V0I6ygtGfEwG718PTXfJzlLFfR7ceQV3Op4qTw7x56lqqBngkF9CFZnLKzTUFZvIxV85pL7ZuJYjwkQMO9D/Yn1VT9ci2LmZRwWWQD0MakORN90N/A3YX2D3P1fzrY1TOLTuG4WXp3cOceUc2XIIPA7j3Gg/yO0fGr7B/7d5GP/hkL7yKMNVvSdF6PUrubG51j2e997fCPXWYpJ+HHKNx/X7rQVMPEew7FWSgRyyv+mvp24jbKjuTqj8KN2pXYhhkkP8AtozeoZHvrPEjliSeJJJ9NP4LHq5/sksVfo1vuvBWgtA+ywfcxfAKz6K0FoH2WD7mL4BU2NehnlR4V63LrVNahtVDTOEDHAJBOTx7BUZ+vtj/AMhfU/y1Bc7p/wAPB963wUOdFgR7iJZThGkUOc7PVJ39bs7+yl6LDY54RI4nupqqufFIWABGzT+VlrcSCOKZWds4ADDgMniKl6ofJPTWFyGms0tDGcRFdtdvIIZcOzdIAuW2hwx56sF09wZ5DE42YAmISoxICu03XO8NxA7N2+lauibFLkae19UzTVTpI8zh37IT8uR/mFx/P+QqBqT5R3XS3cz7+tIxGRg4zuBB4EDdUZWqhBEbQdh8LOSm7yRuvaJFhyLS90uBkwsyh8NwDdc7mP4Hsob0b+b/APZ0Hc3xmkMTmdDG17Drf+U7QRtke5rh2QZv9OkgcpKhRl4g/l4xTetCalpENyuzNGrjsyN47iN49FQPgzstrOw/dtnH9/fUEeMxkfWDf7aqZ+FvB+gi33Vc5ooG6Sd9+xsKvm2trI9OM+uibmm9jp8cCBIkCKvAD/7eaieWuuC1tHOevICkY87DBPoG/wBVU00hq6i7RzsrOJn4aCzjyQX1efpLiVv35HPrYmm8UhVgRxUgjvG8Vw1eVswLCyy5NzdaLsLoSxRyDhIit/UM196rPN1fdLp8fjiLIfQcj3EVZqwc7OHI5uxK18T88Ycqxzj33RafIO2Uqg9JyfcKCpok8719/wBCL+aQ/Cv/ALUNjWpwqPJTg76rPYi/NMRskK0FoH2WD7mL4BWfRWgtB+ywfcxfAKWxrpt8pjCvU5VHnd+zwfet8FDfSIC88SqFJZ1AD/UOSPrfw+OiRzu/Z4PvW+Ch5ocDmZWjkWIxsrdI7BVTrABiTntI4A01hf6Ye/ylsQ659kQ+SssMtypt+gboSdsrA0DBSCqlCZWym1gHIB3jd4rZqGvwwPsux2sA4VWcgdhbZBwO+oPR+kilhV5ZZumaVdsRxRQERqGBUoCXB2t2SOB3U71XUWtZmZXt/p9glZZDGwKjZyMA5XHqOar8RjElSAdk9Qvyw3G6E3KqUPeTMHDhnJDAYBBAxu7t3oqIqV5TRFbuYMVJLkkp9TLdbq+bfUVWgj9DfCpZPWV7V65H84gtY1hmTMa52WX6wyc7wePGo7m+5PLd3EpeMyrbQSTdEufpHXCxocb9kuy5xjdmrNp2nGS/D6jZ20MenwmaSOFERJFZsRiTZJDYOePYuDXE0LJm5XjRdRTPidmYrfp/Ka2nAMcyHPYTst6jg0/M64ztLjvH40CNG0oX110YkigMpOx0m0F2mbqouwrHJzgDFP8AlByPlt3uehJngsmSOWYfUEhADL6HJG7zVTuwVhOjz/xWbcVcBq1E3WeW9rbKcyB27EQhie8jcPTQk5ScpJL6bpJNwG5FH1VXzefxmouSJlOGBBHEEEH1U5g0t3gkm3BIWRSTuy0mdlV8ZwrHuFP0tBHTajU7pOorHz6HQJmaVOrLTJJmRUUnpXWNTg7JZiABnhxI9dFKXRLFdSVRCpttHtla53D6aXa/3N2/ec4PYuKfSagubTlLFbJNHPIEBKsuc7zghuA7qu3672X/ACE9/wDag5qOkzJElw0RSG5Z+iPAHZOSFHiGa75LaP8Apl5FCchZG65HEIoLOR59kHHnxVXPhkU0hkJNyrCKvkiYGABPuXusLdXrPG20iqqqRwIAycekmq4asvKe1W6v7j9CgxFEMhIxlUSJAHYkbsZBy3bnz1E6LpYuZliMscW3nDybWznsHVUnJO4bu2rGNgjYGDskpHl7i490wFGnRuWVmlvCrToGWOMEb9xCgEcKH3KLkNJbS3Cw/TpYrH+kSr9RJGA2lyccGyPHuqvCyf8AcbewT6p+seC9/mpeqpG1IAceWymp6l0BJaOavvOXygguYYlhlVyshJAzuGzjtFUjSEjaeITHEZdekO8dXPW3jeN3ir431k8MjRyqUdNzK24g8cEdhriSBlCllYBxlSQQGGcZGeIzUlPA2CMRt5LiaYzPzlEzSNTtLWSMxy2qI4zOEluHw/WwI0dcBOBycnJO/Ffe/wCUds05w8DJK0LGQnrII8ZXZK5ION2P3jmqFreiiL9HEYlDTxoxikQrIHOBlQPrIx3r247PHMa9yet7Z7e2mfoJI7UzXL7LO5nkBkSIKO0LsL2AZbNRS0jJJOISb2spIqp0bMgGl1XdfZDczGMgoXbYxw2c7seio6vqIGKlgrFV3FsHAJ4ZPZXyptosAEu43JKs3JDVLeOO7iuXliF1HGgeJA7dSRXZSCw3EADj2U9suUVhHDcWwjuhFcCMtIHj6aRomLKjL9RIzk8Nog4O/GKe+ArVfIx+2j+al4CtV8jH7aP5q9XKhOQWvxWWoQzSjEauCW2dt0UZPVHjO4Zxwzip7wh2ohjhFtIyQXLTAPICs20ysXnULln3HCghd4znFc+ArVfIx+2j+al4CtV8jH7aP5qEKL5W8q7e7EojtyGkuZJxO7DpSsnFHAGMDcFAOAB2k5qdg11LPQ7UNbwy/pUl0Cjg9ZdyO5IOQ+5VDDGATTbwFar5GP20fzV95+ZjWHREaNSsIKxgzR4UMxYgb+1iTQhSmmc6lqht4wjrAEtwYwoSK3kRw8koA2mmbaG0Cdndu376itQ5Z2Bjltujl2HjjEtxDhZbqWORpC0gk4I7MTk5YbvFivj4CtV8jH7aP5qXgK1XyMfto/moQudQ1i31doUKyWyWdq+111aJFhiOwIkIBJZggJYkncKrvI/XUs7npJFYq8ckRaPdLGJEKl48kDbGe3z99WTwF6r5GP20fzUvAVqvkY/bR/NQhObflzplvaJaxWszxyrILkuVWRmIIjYEZDMu4gHqr2AnfVV5Ia3Fa6hDMy4jWVSSR0jRoHBJUdrbO7OO3I31YPAVqvkY/bR/NXvgK1XyMfto/moQu73nDtehlhSCVwbp7hS7gCdmIObhQMkAjIRSBwzmn784tjDc3c0cckjsWktmICETTnMzZz9GAoRFIBbCnGM1G+ArVfIx+2j+al4CtV8jH7aP5qEKtcpdWt7i7M0EBjjcqzxs2QW4uAVAwp9J7c76uWl84dm0dub2OSV7T9IaJFRBDEW2BAihjvRQgxncCSSGpj4CtV8jH7aP5qXgK1XyMfto/moQn0fODYMZrtrd1vuiVYztbamQlg7hj9U7JGWO/sXFMpecCzuJZ2ubM/42ELM6MHlEqhdkw7YxEnU3jed/E4xS8BWq+Rj9tH81eeArVfIx+2j+ahC+7849ulgLeCJ41e3nikgXZWPpZGIWV5SS0pCbIAwN4Jz2UOKIHgK1XyMfto/mpeArVfIx+2j+ahC1HSpUqEJUqVKhCVKlSoQlSpUqEJUqVKhCVKlSoQlSpUqEJUqVKhCVKlSoQlSpUqEL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>
              <a:latin typeface="Corbel" pitchFamily="34" charset="0"/>
            </a:endParaRPr>
          </a:p>
        </p:txBody>
      </p:sp>
      <p:sp>
        <p:nvSpPr>
          <p:cNvPr id="13320" name="AutoShape 6" descr="data:image/jpeg;base64,/9j/4AAQSkZJRgABAQAAAQABAAD/2wCEAAkGBhQQEBQUEhQVFRUQFRQWFRcXGBgUFhgWFRYXFxUcGBcYHCghGBokGhgXHy8iJCcpLCwsFh4xNTAqNSYtLCkBCQoKDgwOGg8PGiwlHyQyLjU0MiwwLiwsLCwyKSouKiwyLCwsLCk0LSwpKiwsLCwsLCwsLCwsLCwsLywpLCwpLP/AABEIAHgAoAMBIgACEQEDEQH/xAAcAAABBQEBAQAAAAAAAAAAAAAHAAQFBggCAQP/xABFEAACAQMBAwYKBggFBQAAAAABAgMABBEFEiExBgcTIkFxF1FTYYGRk6Gy0iMyNHOxwRQWNVJicpLRJCVCQ1QzRILC8P/EABoBAAIDAQEAAAAAAAAAAAAAAAAEAwUGAgH/xAAvEQABAwIEBQMCBwEAAAAAAAABAAIDBBEFEiFREzEzQXEygbEiYRQjNMHR4fCR/9oADAMBAAIRAxEAPwA40qy54ddV8tH7GP5a98Omq+Wj9jH8tCFqKvKztoPORrt6fopI9kcXaKMIPTs7z3Vb4NU1bHXv4wf4baMj1nFKy1kMJs92qYjpZZBdoRar2g9d6trIH0V7Cx8TW6J7wDVS1fnO120P0zKB2MIY2U9zAYr2KrhlNmOCJKaWP1NWjqVZ00DnM1u+LiGeHMeCdqONdxzw6vmqa/WDlD5a2/oi+Wun1MTDlc4ArltPI8ZmtNkcaVZgm579WRipmjypIP0MfEHB/wBNceHXVfLR+xj+Wp1CtRUqzVo/O9rN1MsUU0W02cZijA3DJydmrJ+sHKHy1t/RH8tQyTxxmz3AKVkMjxdoujjSrNOq88GsW0zRPPEWTGdmKMjeM8dnz1YLXlTygkjV1mt8OoYZSMHDDI/00PnjYA5zgAUNhe4kAahHalWedf5xNcsUVppoMO2yNmONt4Gf3ag/Drqvlo/Yx/LXbHteMzTcLh7HMNnDVaipVmrRud3WLuZYo5otps4zFGBuGTv2asn6wcofLW39Efy1xJPHGbPcAu2QyPF2i6ONKsz6nzyaxbzPE80W1GcHEUZGe/Zpp4ddV8tH7GP5alBBFwoyCDYqgVO8j+ThvbgIchE60h/hHYPOTuqCot81NgEtHk7ZZCM/woMD3k0pXTmGEuHNNUcIllDTyVxtLVYkVI1CqgwAOAFfWmuq6gLeGSVt4iUsR48cB693poMany5u5nJ6ZkGdyodkAejjWYpaKSqu4H3KvqirZT2BRxqO5RKDaXGRn6KTjv4KaE+kc4d3ARtP0q9qyb/U3EUQ15SxX1hcPGcEQybaH6ynZPrHnqWSglp3tcdRcahcMrI52lo52VF5rr7o74J2TIy+kdYfhRgrP2g3vQXUMn7kik92d/uzWgc1NjMeWVr9x8KHDH3jLdigZy5suhv51xuZtsdzja/OoGr7zuWWzcRSeUjKnvQ/2YVQqv6OTiQNd9lT1LMkrgr3zSWW1cySdkceB3ucfgDRVJqk809lsWjv2yyHHcgwPeTVj5UX3Q2c79ojYDvbqj8azNeeNVlo+wV9RjhU1z5QR1u96a5lk8pIxHdnd7sUc9B+yQfcx/AKz7WgtA+yQfcxfAKscYGWJgH+0SWGHNI4lVHne+zwfet8FCuipzu/Z4PvW+ChWKbwv9MPf5SuIdc+ytHNt+0Yu5/gNGmgtza/tGLuf4TRpqoxnrDx+5VnhnSPlAvlyf8AMbj+f8hUDU9y5/aNx/P+QqBrSQdJvgfCopuo7yfle0aebY/5dH5mk+KgtRV5ptRDW8kJO+N9ofyuP7j30hizSae47FOYa4CbXurdrmm/pNtLDnBlQqD4jxHvAoF6roc1s5WaNl8+Oqe5uBrQVcSwq4wwDA8QQCPUao6KvdS/Ta4Kt6qjE+t7ELONOLS+eLa6Niu2pRsdqtuIPmova3zb2s4JjXoX8afV9KcPVihdyg5Oy2UmxKOP1WG9WHmNaSnrYanQc9iqOelkg1PLcKLo+8mr7p7OCTtaNc94GyfeKANF7mrvtuyKdsMhHobrD37VJ4xHmhDtimMMfaUt3C551rLbs1cf7Ug9TjB9+KEeKPfKyy6aynTtMZI716w/Cgbptr0s0cflHVfWcUYTL+QQexXuJR/nAjujhyQsuhsYF7ejDHvfrH8aguda+2LNYxxmkGe5Bk+/FXNE2QAOAAA7huoV87V9tXMcfko8nvc5/ACqqhHGq8x3JVhVnhU1h4VErQWgfZYPuYvgFZ9rQWgfZYPuYvgFWWNehvlJYV63Kpc7ik28OPKt8NCwRHxH1Vo5lB4gGueiX90eoUjSYnwIhHlv7/0mqig40hfmQb5tkI1GLIPB/hNGeuRGBwA9Qrqk62q/EvDrW0TNLT8BuW99UC+XP7RuP5/yFQNT3Ln9o3H8/wCQqBrYQdJvgfCzM3Ud5Pyvc1J8ndeeznWVN+NzL2Mp4g1F16Kkc0PBaeRXDXFpuEf9E5QQ3ke3E2fGp3Mp8TD86kqzpa3jxMGjZlYcCpIPuq3aVzo3MWBKFmXz9Vv6h+YrOT4O4G8RuNiryHE2kWkGqLtQ3KzQ1u7V0I6ygtGfEwG718PTXfJzlLFfR7ceQV3Op4qTw7x56lqqBngkF9CFZnLKzTUFZvIxV85pL7ZuJYjwkQMO9D/Yn1VT9ci2LmZRwWWQD0MakORN90N/A3YX2D3P1fzrY1TOLTuG4WXp3cOceUc2XIIPA7j3Gg/yO0fGr7B/7d5GP/hkL7yKMNVvSdF6PUrubG51j2e997fCPXWYpJ+HHKNx/X7rQVMPEew7FWSgRyyv+mvp24jbKjuTqj8KN2pXYhhkkP8AtozeoZHvrPEjliSeJJJ9NP4LHq5/sksVfo1vuvBWgtA+ywfcxfAKz6K0FoH2WD7mL4BU2NehnlR4V63LrVNahtVDTOEDHAJBOTx7BUZ+vtj/AMhfU/y1Bc7p/wAPB963wUOdFgR7iJZThGkUOc7PVJ39bs7+yl6LDY54RI4nupqqufFIWABGzT+VlrcSCOKZWds4ADDgMniKl6ofJPTWFyGms0tDGcRFdtdvIIZcOzdIAuW2hwx56sF09wZ5DE42YAmISoxICu03XO8NxA7N2+lauibFLkae19UzTVTpI8zh37IT8uR/mFx/P+QqBqT5R3XS3cz7+tIxGRg4zuBB4EDdUZWqhBEbQdh8LOSm7yRuvaJFhyLS90uBkwsyh8NwDdc7mP4Hsob0b+b/APZ0Hc3xmkMTmdDG17Drf+U7QRtke5rh2QZv9OkgcpKhRl4g/l4xTetCalpENyuzNGrjsyN47iN49FQPgzstrOw/dtnH9/fUEeMxkfWDf7aqZ+FvB+gi33Vc5ooG6Sd9+xsKvm2trI9OM+uibmm9jp8cCBIkCKvAD/7eaieWuuC1tHOevICkY87DBPoG/wBVU00hq6i7RzsrOJn4aCzjyQX1efpLiVv35HPrYmm8UhVgRxUgjvG8Vw1eVswLCyy5NzdaLsLoSxRyDhIit/UM196rPN1fdLp8fjiLIfQcj3EVZqwc7OHI5uxK18T88Ycqxzj33RafIO2Uqg9JyfcKCpok8719/wBCL+aQ/Cv/ALUNjWpwqPJTg76rPYi/NMRskK0FoH2WD7mL4BWfRWgtB+ywfcxfAKWxrpt8pjCvU5VHnd+zwfet8FDfSIC88SqFJZ1AD/UOSPrfw+OiRzu/Z4PvW+Ch5ocDmZWjkWIxsrdI7BVTrABiTntI4A01hf6Ye/ylsQ659kQ+SssMtypt+gboSdsrA0DBSCqlCZWym1gHIB3jd4rZqGvwwPsux2sA4VWcgdhbZBwO+oPR+kilhV5ZZumaVdsRxRQERqGBUoCXB2t2SOB3U71XUWtZmZXt/p9glZZDGwKjZyMA5XHqOar8RjElSAdk9Qvyw3G6E3KqUPeTMHDhnJDAYBBAxu7t3oqIqV5TRFbuYMVJLkkp9TLdbq+bfUVWgj9DfCpZPWV7V65H84gtY1hmTMa52WX6wyc7wePGo7m+5PLd3EpeMyrbQSTdEufpHXCxocb9kuy5xjdmrNp2nGS/D6jZ20MenwmaSOFERJFZsRiTZJDYOePYuDXE0LJm5XjRdRTPidmYrfp/Ka2nAMcyHPYTst6jg0/M64ztLjvH40CNG0oX110YkigMpOx0m0F2mbqouwrHJzgDFP8AlByPlt3uehJngsmSOWYfUEhADL6HJG7zVTuwVhOjz/xWbcVcBq1E3WeW9rbKcyB27EQhie8jcPTQk5ScpJL6bpJNwG5FH1VXzefxmouSJlOGBBHEEEH1U5g0t3gkm3BIWRSTuy0mdlV8ZwrHuFP0tBHTajU7pOorHz6HQJmaVOrLTJJmRUUnpXWNTg7JZiABnhxI9dFKXRLFdSVRCpttHtla53D6aXa/3N2/ec4PYuKfSagubTlLFbJNHPIEBKsuc7zghuA7qu3672X/ACE9/wDag5qOkzJElw0RSG5Z+iPAHZOSFHiGa75LaP8Apl5FCchZG65HEIoLOR59kHHnxVXPhkU0hkJNyrCKvkiYGABPuXusLdXrPG20iqqqRwIAycekmq4asvKe1W6v7j9CgxFEMhIxlUSJAHYkbsZBy3bnz1E6LpYuZliMscW3nDybWznsHVUnJO4bu2rGNgjYGDskpHl7i490wFGnRuWVmlvCrToGWOMEb9xCgEcKH3KLkNJbS3Cw/TpYrH+kSr9RJGA2lyccGyPHuqvCyf8AcbewT6p+seC9/mpeqpG1IAceWymp6l0BJaOavvOXygguYYlhlVyshJAzuGzjtFUjSEjaeITHEZdekO8dXPW3jeN3ir431k8MjRyqUdNzK24g8cEdhriSBlCllYBxlSQQGGcZGeIzUlPA2CMRt5LiaYzPzlEzSNTtLWSMxy2qI4zOEluHw/WwI0dcBOBycnJO/Ffe/wCUds05w8DJK0LGQnrII8ZXZK5ION2P3jmqFreiiL9HEYlDTxoxikQrIHOBlQPrIx3r247PHMa9yet7Z7e2mfoJI7UzXL7LO5nkBkSIKO0LsL2AZbNRS0jJJOISb2spIqp0bMgGl1XdfZDczGMgoXbYxw2c7seio6vqIGKlgrFV3FsHAJ4ZPZXyptosAEu43JKs3JDVLeOO7iuXliF1HGgeJA7dSRXZSCw3EADj2U9suUVhHDcWwjuhFcCMtIHj6aRomLKjL9RIzk8Nog4O/GKe+ArVfIx+2j+al4CtV8jH7aP5q9XKhOQWvxWWoQzSjEauCW2dt0UZPVHjO4Zxwzip7wh2ohjhFtIyQXLTAPICs20ysXnULln3HCghd4znFc+ArVfIx+2j+al4CtV8jH7aP5qEKL5W8q7e7EojtyGkuZJxO7DpSsnFHAGMDcFAOAB2k5qdg11LPQ7UNbwy/pUl0Cjg9ZdyO5IOQ+5VDDGATTbwFar5GP20fzV95+ZjWHREaNSsIKxgzR4UMxYgb+1iTQhSmmc6lqht4wjrAEtwYwoSK3kRw8koA2mmbaG0Cdndu376itQ5Z2Bjltujl2HjjEtxDhZbqWORpC0gk4I7MTk5YbvFivj4CtV8jH7aP5qXgK1XyMfto/moQudQ1i31doUKyWyWdq+111aJFhiOwIkIBJZggJYkncKrvI/XUs7npJFYq8ckRaPdLGJEKl48kDbGe3z99WTwF6r5GP20fzUvAVqvkY/bR/NQhObflzplvaJaxWszxyrILkuVWRmIIjYEZDMu4gHqr2AnfVV5Ia3Fa6hDMy4jWVSSR0jRoHBJUdrbO7OO3I31YPAVqvkY/bR/NXvgK1XyMfto/moQu73nDtehlhSCVwbp7hS7gCdmIObhQMkAjIRSBwzmn784tjDc3c0cckjsWktmICETTnMzZz9GAoRFIBbCnGM1G+ArVfIx+2j+al4CtV8jH7aP5qEKtcpdWt7i7M0EBjjcqzxs2QW4uAVAwp9J7c76uWl84dm0dub2OSV7T9IaJFRBDEW2BAihjvRQgxncCSSGpj4CtV8jH7aP5qXgK1XyMfto/moQn0fODYMZrtrd1vuiVYztbamQlg7hj9U7JGWO/sXFMpecCzuJZ2ubM/42ELM6MHlEqhdkw7YxEnU3jed/E4xS8BWq+Rj9tH81eeArVfIx+2j+ahC+7849ulgLeCJ41e3nikgXZWPpZGIWV5SS0pCbIAwN4Jz2UOKIHgK1XyMfto/mpeArVfIx+2j+ahC1HSpUqEJUqVKhCVKlSoQlSpUqEJUqVKhCVKlSoQlSpUqEJUqVKhCVKlSoQlSpUqEL/9k="/>
          <p:cNvSpPr>
            <a:spLocks noChangeAspect="1" noChangeArrowheads="1"/>
          </p:cNvSpPr>
          <p:nvPr/>
        </p:nvSpPr>
        <p:spPr bwMode="auto">
          <a:xfrm>
            <a:off x="0" y="-561975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>
              <a:latin typeface="Corbel" pitchFamily="34" charset="0"/>
            </a:endParaRPr>
          </a:p>
        </p:txBody>
      </p:sp>
      <p:sp>
        <p:nvSpPr>
          <p:cNvPr id="13321" name="AutoShape 8" descr="data:image/jpeg;base64,/9j/4AAQSkZJRgABAQAAAQABAAD/2wCEAAkGBhIQDw4QEA8QDhAQEA8PEBQQEBAXEBAPFBAWFhUSEhIXHCYeFxsjGRUSIC8gJScpOCwsFR8xNjAqNSYrLCkBCQoKDgwOGg8PGiwlHyQvKio1LCwtKSksKjU0NSwvLiwsLDUsLy8tLyosLCwsLSwsLCwsLCosLCwsLCwsLCwsLP/AABEIAMMAwwMBIgACEQEDEQH/xAAcAAEBAQADAQEBAAAAAAAAAAAABwYBBQgEAwL/xABGEAABAwIBBwgECwcEAwAAAAABAAIDBBESBQYHEyExcSJBUWGBkaGxMzRzshQyUlRydJPBw9HSFhckQlNigpLC4vAVI6L/xAAbAQEAAwEBAQEAAAAAAAAAAAAABAUGAwIBB//EADERAAEDAwEHAwMEAgMAAAAAAAABAgMEBRESITFBUWFxgRM0sSKRwRUyM/HR8CNyof/aAAwDAQACEQMRAD8AhqIiAIiIAiIgCIiAIiIAiIgCIiAIiIAiIgCIiAIiIAiIgCIiAIiIAiIgCIiAIiIAiIgCIiAIiIAiIgCIiAIiIAiIgCIiAIiIAiIgCL+mMJIABJJAAG8k8wC3WQ9F8kgD6qQwA7dWwAyf5E7GnsK4T1EUDdUi4O0MEky4YmTBorLBo6oWjbC556XSPv3AgeC/Op0bULwbRviPSyR2zsdcKt/WqbONv2J/6TPjOz7keRb7KuiqRoJpphL0MkAa7hivY+CxNXQyQvLJWOje3e1wIPHrHWrGCpinTMbskGankhX60wfOubLcZuaPY6ymjn+EvYXYg5ojacLmuIIvi6l2X7pI/ncn2Tf1KPJcqaNytc7anRTuygne1HNTYvUmiLs848kfBKmWDEXhmHC4i2IFoN7d47F1inNcjmo5NykNzVaqovAIi0WZ2aor3ytdIYmxta64YHXLjYDaR0LzLI2JiveuxD1HG6RyNbvUzqKmfukj+dyfYt/UsxnlmqygMDWzOlMoe44mBuENIA3E3vc9yjQ18Ez9DHZXspIlopom63psM0i0eZuaza907XSui1bWOFmB17kjnI6FqP3SR/O5Psm/qSavghfoe7C9lEVFNK3UxNhNEXf54ZtNoJY42yGUPj1l3NDbcsttYE9C6BSo5GyMR7dykaRjo3K129AiKiUGi1kkUUhqngvY19hE2wJF7fGXKepip0RZFxk6Q08ky4YmSeWXCpZ0SxgH+Lk2An0Tf1Kar5T1UVRlY1zg+zU8kGNabzhERSSOERfdkPJpqamCAbNY8AnnDBtcR14QV8c5GoqrwPrUVy4QoOjnNMRsFZM0GR4vCCPRs+XxPgOK3a4a0AAAWAAAHQBuC/iedrGue9wYxoLnOJsABvJK/PqmofVSq5fCG1p4W08aNT7n6IsJlDSvE1xENO6Zo/mc/ADwGEnvsv7ybpVgebTwvg/ua7WN7dgI7iu/6VVadWj4ycf1Cnzp1G4U50u76HhUecaoFLWMlYHxPbIw7nNIIKn+l3fQ8KjzjXa0oratEXr8HO5KjqZVTp8n16J628FTDfayRsgHU9tj4s8Vu1KNFtZgrHx80sRHa0gj71V15vEeiqVeeFPtsk1QInLYSzStSYaqGX+pDbtY6x8CFiFU9K1FipoZQLmKUtPUyRu3xazvUsWmtcmulZ02FBcGaKh3XaFU9FNHhpp5SLaybCPosaNve49yliuGZtFqqClbaxLMZ+k84j5qPepNFNp5qh3tTNU+eSHdKQ6TKzHXloPoomR8DtcfeVeUEy5Xa+pqJb3D5Xlp/tvZvgAquxR5lc/knyWF4kxG1vNTY6JPS1ns4veKpSmuiP0tZ7OL3iqUo15907snwSLX7dPPyS7Sz61T/V/xXrDLc6WfWqf6v+K9YZai3e1Z2M9X+4f3CvuRfVab2MfuhQJX3IvqtN7GP3Qqy/fxs7k+z/yO7H1v3O4HyXndeiH7jwPkvO652DdJ4/J7vO9nn8BERaUoQtZoyiDsoAn+WKRw6jsF/ErJrXaL3Wr+MEo8WqLWe3fjkpJpf5mZ5oVxY3SnVObRxtabCSYNf1gNLgO8DuWyXXZfyIysgfC84b2c1w3seNxt/wB3rD0UrYp2vfuRTW1UbpIXNbvUg64Xf5ZzJq6YkmIyxj+eIFzbf3AbW9q6Gy37JGSJli5Qxj43MXDkwdtm9nJLRSY4zdpI1jDfC8DyO/b1rvtIuW4attC+F4dyZi9t+VGXYLBw5tx7li0BXJ1MxZUmx9Sf+9zo2d6RrFwU7LNqu1NZSybAGysBv8lxwu8CVdyF51XoDJVWJqeCUbdZGx3e0Kiv0f7JO6FxZ3/uZ5OvzypNbQVTbXIjLxxYcX3KHr0PNEHtcw7nNc08HCx8158qIDG97HfGY5zDxabHyXSwyZjczkufv/RzvDMPa7mgpoS97GDe9zWjiTZeg4osDWtG5oDe4W+5RbMei1uUKYEXDH609WAYhf8AyDe9WxR79J9TGd1O9nZ9Ln+Dr84KzU0lTKN7IZC36RbYeJUGVb0m1urocHPNKxnYLuPlbtUjU2xx6YFdzUiXaTVMjeSFA0R+lrPZxe8VSlNdEfpaz2cXvFUpUt5907snwW1r9unkl2ln1qn+r/ivWGVD0m5JnmqYHQwTTAQWJjje4A6x5sSBv3d6x/7M1nzOp+wl/JaW3PalMzKpuKGuY5ah+EXedYr7kX1Wm9jH7oUV/Zms+Z1P2Ev5K2ZIYW09O1wLSIowQRYg4RsIVbfXIsbMLxJ1oa5sjspwPpfuPA+S87r0Q/ceB8l53XmwbpPH5Pt53s8/gIiLSlCF3GaOUBBXU0jjZuPC7bsDXjDc9QvfsXTrkLy9iParV47D0xyscjk4HolFnMyc5m1kAa4jXxANkHO4DYHjqPP1rRr87nhdC9WO4G4hlbKxHt4gLqsr5r01UCJYW4uZ7OTIODh967VF4jlfGuWLhT6+Nr0w5MkhzpzBkpAZY3GeAbzh5cY/vA5usLKFeiHNBBBFwRYg7iDvBUaz5zeFHU8gWhmBkjHydvKZ2HwIWttdyWo/45P3fJm7hQpD9bN3wZtWLRxXazJ7Be5he+I8BZzfBw7lHVRNEtZtq4SdhEcg4i7T4WXe7x66VemFONsfpqETnsKMopn1RarKFQLWD3CUcHC5PfdWtS/SxSYainl/qRFvax35OCo7HJpnVvNC3uzNUOrkpzoopMVRUS7eREGjou93/FU9YvRXSYaOWQi2tmNutrGgA95f3LaKPdpNdU5OWw7W1mmnb12kz0s1t5qaEH4kbpCOt7rDwZ4rBLQZ/VutyhUdDC2IcGj87rPLXUMfp07G9DN1b9czndSgaI/S1ns4veKpRU10R+lrPZxe8VSispefdL2T4NHa/bp5CIiqCxCIiH0/l+53A+S87r0Q/c7gfJed1qLBuk8fkz153s8/gIiLSlCERfrBTPfiwMc/CMTsLScLek23BAfpQV8kEjZInmN7dxHkekKj5B0nxyAMq26l+7GwExu4je3x7FMEUWpo4qlMSJ54kmCqkgXLF8HoGjr4pm4opWSjpY4HvA3L6F56gqHxuDo3ujcNxYSCO0Kj5iZ8STSCmqSHucCYn2AcSBctd07Nx6lm6uzOiar41yicOJe010bI5GPTCr9jfLHaUaEPomyfzQytIPPhfySO/CexbFdBn0y+Tqq/M0HtDgVW0D1ZUsVOZOrG6oHp0IotNo7rdXlCIc0rXxHquLjxaB2rMr6Mn1WqmilG+ORkn+lwP3LdzM9SNzOaKhkIn6Ho7kp6CWM0p0WOjjk54pRf6LxhPjhWya4EAjcQCOB3Lrc5Mm/CKSeEC7nN5P0gQQsHRSejUNcvBTYVUfqwuanFD880qHU0NKy1jqw530nnEfErtJpgxrnnYGNc88Gi58lyxgaA0bmgNHACwXTZ6VmqyfVOvYuZqxxecP3r4maio/7L+T6uIYOyEVqZzI98jvjPc57uLjc+a/JclcL9C3GJUoGiP0tZ7OL3iqUproj9LWezi94qlLE3n3TuyfBrbX7dPJgNImclTS1ELIJjE10ONwDWG7tY4X2joAWT/b2v+dO/0RfpXdaWfWqf6v8AivWGWit8ETqZiq1M45IUdbNI2dyI5d/NTTMzwymWGQTTGMb3CFhYOLsNlWcmzl1PC97tpiY5zjYC+HaSsyTlB9RT1NFUtbkhjacbKmFlJDAGNEzKiBzhtF33BaTt2cy7fKVNHLTQMjY51M6an5ADr/BjIMIcN+EDDe/MCod1gjwxqIiZXgiEq2zSKr1VVXZxU7WadoYXFzQ23xrjDt2DbxXnuyr2WMmmlieyCNzqaV0YMbduol1jeWwfIPOBuIvzm0idvK6WaJrGOc1couDxdJFc5qOTCofyiIrwpwtvop9am9ifeCxC2+in1qb2P+4KFcPbP7Eui/nb3P6z1zDdC509KwvhNy+NouYuto52+XBYey9ErOZazDpao4y0wyHe6GwxfSaQQfBUtFekRuif7/5LaqtWV1Rfb/BGV3uZFO5+UKXDfkvxuI5mtBJJ8u1a0aJI7+tPt7Jt/NafN7NaCia4RBznu+M99i8joFhYDqUyqu1P6SoxcqqYItPbZvURXphEO3Wa0iz4MnTbbF7o2Dru8E+AK0ynGljKdzT0wPxbzP4nksHdj71n7ZEslU3ptLqvkRlO7rsJ4iIt2Y4umatbrqKlkuCTG1pt8pvJPiF2yxeiuuxUksRO2KYkfQe248Q5bRfn1fH6dQ9vU2tG/wBSFrugWF0r12Gnp4QdskjnnraxvP2uHct0pRpSrMVayO+yKFo/ycST9ylWePXUovLKke5yaKdU57DGIiLbmSKBoj9LWezi94qlKa6I/S1ns4veKpSxN5907snwa21+3TyS7Sz61T/V/wAV6wy3Oln1qn+r/ivWGWnt3tWdjPV/uH9yo0lENXCx8GQo6uRkboqaaKUTSYgMAe/FhY919jTzkXI5tbkp/wDDwuIEf/qaSLYQzk7RY7rbRYrG5NkbXzCt/wDCyXZqZJamTKDoaRmrDRjc58eGwDQSASeK0mWphJSsklAMTpIpKgRklmqMmJ+21yzbt2bQoN4Z6iRt5qTLW7Sr3dD6aivErHtpqmAyjaeU19mj412tN911B1WsqVNC6MCkNO6qDmfBhABjEmIfJ3Nte9+a91JnWubbr7OC62mNGMdhFTumF/o8XKTW5u7wuw/lERXBVBbPRbUMbVyBz2tL4i1gcQMTrjYOk9Sxi5BXGeJJo1jVd51hk9J6P5HolFIci6R6mnAZJapjGy0hOsA6pPzBWvo9J9G8csSwn+5mIdhasdPaKiNfpTUnQ1ENygkTauF6mvRZs6Q6D+ufs3/kuoyppWiaCKeJ0ruZ0nJYOzefBcGW2peuEYvnYdn10DEyrkNVl3LcdHC6aU7tjG35Uj7bGt/7sUQyllB9RLJNKbvkdiNtgHQAOgCwX65Yy5NVyayd+I2s0bmtHQ1vMvhWst9A2kbt2uXeZutrFqHbNiIcIiKyIBudFFZhqZ4v6kQcOLHf8lUVB83ssfBKmKfCX4C67b2xAtIIv2+C2v73R8zP24/Qs1dLdNPNriTOU6F/bq2KKLRIuNpQ1Cs6K3XVtVJzGVwH0W8kHuC2EmlsFrgKQglpAOuGwkbDbB0qd3Xe0UMlOrnSJhVwcbnVsmRrY1ycIiK+KYoGiT0tZ7OL3iqUovmhnWKB0zjEZtY1rdjw21iTe9j0rS/vcb8zP24/QsvcrfPPUK9jcps4oaKgrIYoUa9du0+HSz61T/V/xXrH5PrBFKyQxslwHEGyA4C6xwlwBFwDY23G1jsuu1zuzmFfLHIIjFgj1di/Fflude9h0roVe0UbooGsdvRCmq3tkmc5u5SqUFRW1LII67JdRM2opX08FRTnA+OmIbic6N51LRsYSXavYb4rLQGodFSQCENke4RQxYiMBLuSHPwkggDabHbzFYOsz9pZmVLZKCp/ijTOn1eUWNa50DQG2aac2GwbCTxXM2kdjoGQCmkjwBmre2dpexzDdjvR2cRYdF1GuFO+fRpTOF2kihnbFqVy4yhqYaiop3zOmFK+NhjEjoYjG9jZG7JAbm4BO0dAv1KPELYjPxphnililnNQQZHmRjThAADGtDLAWH/0VjnG5J6dq7UcTo9SvTC7PP8Au051UjX6dK7Nvg4REU4hBERAFyuEQHIRcIgCIiAIiIAiIgCIiAIiIAiIgCIiAIiIAiIgCIiAIiIAiIgCIiAIiIAiIgCIiAIiIAiIgCIiAIiIAiIgCIiAIiIAiIgCIiAIiIAiIgCIiAIiIAiIgCIiAIiIAiIgCIiAIiIAiIgCIiAIiIAiIgCIiAIiIAiIgCIiAIiIAiIgCIiAIiIAiIgCIiA//9k="/>
          <p:cNvSpPr>
            <a:spLocks noChangeAspect="1" noChangeArrowheads="1"/>
          </p:cNvSpPr>
          <p:nvPr/>
        </p:nvSpPr>
        <p:spPr bwMode="auto">
          <a:xfrm>
            <a:off x="0" y="-904875"/>
            <a:ext cx="18573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>
              <a:latin typeface="Corbel" pitchFamily="34" charset="0"/>
            </a:endParaRPr>
          </a:p>
        </p:txBody>
      </p:sp>
      <p:sp>
        <p:nvSpPr>
          <p:cNvPr id="13322" name="AutoShape 10" descr="data:image/jpeg;base64,/9j/4AAQSkZJRgABAQAAAQABAAD/2wCEAAkGBhISDxQQEhITEhIVEhIUFxUUFRURFRETGBYYFRcSFRUYHCgeFxsmGRQWIDAiIycpLSwsHB4xOTwqNSYtLSkBCQoKDgwOGg8PGjUjHyQzNTU0NCosLyopNC0qMjQsLCwsLCwsLCwsLDQtLCwsLC80LCwsLCwuLCwsLCwpLCwsLP/AABEIAHgAoAMBIgACEQEDEQH/xAAcAAEBAAIDAQEAAAAAAAAAAAAABwQGAgUIAQP/xABIEAABAwECBwsIBwYHAAAAAAABAAIDEQQSBQYHCBMhMTVBRFFhcXSEobPEIjJScoKRsbIUIzRTc4HBFSRCwtHSM1SDkpOiw//EABoBAQADAQEBAAAAAAAAAAAAAAADBAUCAQb/xAAuEQACAgEDAQYFBAMAAAAAAAAAAgEDBAURMUESISM0UXFhgbHB8BMiM9EUFZH/2gAMAwEAAhEDEQA/ALiiIgIdnMcA654dQ1XLOY4B1zw6hqAIiIAiIgCIiAIiIAiIgCIiAKsZuG6c/Q3d9EpOqxm4bpz9Dd30SA9FoiIAiIgIdnMcA654dQ1XLOY4B1zw6h4CA4r6t+xZybaRgltJcxrgC2NupxHG4nzeYVPMtqbiBYKU0FeW++vvvLLu1XHqbs77+xpVabdYva49yLIqjhXJbC4E2d7o3bzX+Ww8lQLw7VquLOLUcttfZLReaWiQfVuaPLYdYqQdVKqerPptSXWeOfUhfCtR4WY5NYRU7C2TSzMs8r43TF7Y3OAc5hFWiusBvECpo5SY2TXkRLV9CO/GeiYh+pwRZ+B7BprRHF6cjWmm2hOvsqqUMl1j9Kenrs/sXORmVY8xDzydUYll0TK8QSZF3+AcEQ2i3tgq7ROfIAQQHXQCRrIpvDeW5W/JpZWQySB0xLY3uFXspVrS4V8jkXl2bVS8I/MntWHZassvEEuRc3BbJiPi5Fa5ZGSl4DY7wuEA1vNbvg7xKsW2LUku3EEFdbWNCLyawqxm4bpz9Dd30S6rGnEKzWeySTxulLmltLzmka3Aa6NHGu2zct07R0N3fRLjHyEyF7acHd9D0N2XPRSIinIAiIgIdnMcA654dTTEDBLZ7Y28KsjBkcN40pQHkvEKl5zHAOueHWnZJmjSWg7+jZ7rx/oFTzrJrx3Zedi3hLDXrElFtFoaxpe9wa1oJJOwAb61STKdZA+6GyuFfODRT3E1Xa442F81hljjBLiGkNG1wBDiB2qLPiIJDgQRtB1ELA0zApyK5azvnc2s/LtoaISO4u2C8Mw2ll+F4eNVd4tJ3nNOsKYQWzRYcL976W9p5nOLT8V0OCcLyWaVssTqOG9tDhvtcN8FcLfhAyzvmpdL3l9B/CSa0C1cbTYx2eInuaDOvzv1lTeO+JL29lQQdhBB5jqKgOELKY5Xxnax7mn8jT9Fd8H2nSwxy+nG13vaCe1SLKBY9HhCXifdkHtAV7arO0VpS2yufzYu6qvarR4MjJtZL9va47I2Pf2XR2lU3GC26KyTSbC2J9PWILR2labknsWqeb1Ix2vd8GrtsptsuWG595I1v5Nq4/Bq8zfH1Ba+kbf2e4vhYbP6mj5P90ofb+RyrGGfs034EvduUnyfbow+38jlWMMj92m/Al+Ryar5uv5fU903y7/P6EEK3nJP9om/BHztWjkLeck4/eZvwf52ra1Hyr+xlYPmFNrx/wBzpudnzhYObjunP0N3fRLOyg7mzc7PnCwc3LdOfobu+iVPRPLz7lnVv5o9j0UiItoyAiIgIdnMcA654dT/ACY28R2wxk00sZaPWBDgOwhUDOY4B1zw6iUMzmODmkhwNQRqII31DfVFtbJPUmos/Ssh/Q9CLCwjgKzzj62Jjz6VKO/JwoVreLmUSGVoZaCIpdhcf8N/LX+E8h1Lb4pQ4XmkObxtIcPeF8NbRfiP1j4wfXJbVkL3d5M8asnZiaZrOXPYKlzDre0cYI84D3rRyF6GIURxtwcILbLG3zb15vquF4DtX0mlZz5ETXZzBhajhrTs6cSUrJ9bNJg+Mb7C6M8wNR2OC1rKvY6SwTekxzDztN74P7Fk5J7b5M8J3i2Qc3mu/kXaZTLHfsV8bY5Wu/I1afiFRXwNS26T9y5PjYMfD7H7ZObHcwew78jnv7bo7GrW8q1srLDF6LHPPO40+DQt/wAEWXRWeKKmtkTGn1ruv/tVSPHq26TCExrqa4RjmaKfEFdaf42c9vpv/R5m+FiLWc8nu6MPt/I5WMtqKHWCKUO+FHMn26MPt/I5V+12jRxPkpW4xzqcd1pNOxRa1EtkLC87fc70mYilpn1OH7Nh+6j/ANjf6LnDZI2mrWMaTqq1obUcWoci0Z2Vln+Wd/yD+1d5i1jf9LkdGYHQ3YxIC41vNLg0UF3Zr2qpbhZiJLPvt7lmvKxmaFXn2GUHc2bnj+cLBzct05+hu76JZmUB4/Zsusayymvb5Y2caw83LdOfobu+iW9osbY87+pj6tO93yPRSIi2TJCIiAh2cxwDrnh1JMEYvSWiKaSPyjCGEs13nB17zea7sVbzmOAdc8OtTySH7R/o/wDoquXdNNLWL0LOLVFtsJPUnhWdgrDE1neHxSFpB2V1HkI2FVPD+IVntJL2/UyHWXNAuuPG5nHyii6aw5KmteDLPfaDra1l0nkqSaKlGq4tle7zt8OS5/rshH/Z/wBN3sFp0kMclKX2MfTivAGilGUoj9oPp93F77oVcY1rWhoo1rQAN4NaBx7wAHYodjNhIT2yWYbHP1eqNQ7AFm6KnauexeC9qrbVKs8na5N7Zct7GnZI18fvFR2tCq1vsbZonRO2Ou1/Jwd+iheCLZorRFL6EjHfkCCexXxvJsTW1lLUsX82Gkt2q2SThaJgxrnnY1rnHmaL36Lz/apy97nnWXOLjzk1Ks+O1s0eD5zsLmhg9ogfCqihVrQ69q2ees/Qr6u/71T0Njye7ow+38jlWMM/ZpvwJu7cpPk93Rh9v5HKsYZ+yzfgTd25VtV83X8vqWNN8u/50IZYZbsrHXWuo9ho40a6hBo47wOw8lVV8AG+6WPTSSmRkjw+SeGZ0d8ht1mie7ydYJdqBLW0AopVg1p0zKMMpvtNwVN8AglmrXrGpVjAb3h8rXukM5bO8NmmZPJF5QYY3BjQ2MaQCrSa+T5oGs7mfv8A47bGRh/zqdXj3gtkVi8gtY2raxtBDXPApfZ6OomvHqO3bk5uW6c/Q3d9EsHG6Q/Qnhr7U4m7pRaA8NbrBqLzQA6/QAMJBBKzs3LdOfobu+iXGnw0U7NO8kmfMTZ3HopERXzPCIiAh2cxwDrnh1MsTcavoT3VZfZJdDqGjhdrQje/iOoqm5zHAOueHUOqo7K1tWUbiSSuxq2hl5guFgxvskwq2drT6L/q3DkIdq91QsqbD1mYKunhA9dp7AVBapVYraHTLbw07GrGr2RG0wUDHHH9srHWezE3HAh8lC28N9rRxcZK0Ar5VfFr49CY6dhIM2+97m7THNqr2B8d7J9Gi0kwa8RsDgQ7UQKcXIo/VKqLLw68pYV+h3jZTY8zK9ShZQsZ4J4I4oJA/wCsLnUBFABRta8rj7lPivlV8UuPQuPXFa8HF9zXP22O9xMt0cNuikkddY29Uneq0gbOdUbCeOVjdZ5WCdpc6KRoFHayWEAbOMqO1Sqr5GBXfZFjcwTUZj0pKL1MqxOGkbV5jaXBrnCtWsJo46tuqupUmwYessRLRag4aGRrHOkfO6JxLSIw4xNcIxS9v660A2mWVS8eNW7a4tSUkr1WTW/bg3bDmF7O+ySaJ5a57mAxukfIXNDW1caktJ0gqN+leOg2PNy3Tn6G7volJqqsZuO6c/Q3d9EldcVxtAttmyd5PRSIikIgiIgIdnMcA654dQ1XLOY4B1zw6hqAIiIAiIgCIiAIiIAiIgCIiAKsZuG6c/Q3d9EpOqxm4bpz9Dd30SA9FoiIAiIgIdnMcA654dQ1EQBERAEREAREQBERAEREAREQBVjNw3Tn6G7vokRAei0REB//2Q=="/>
          <p:cNvSpPr>
            <a:spLocks noChangeAspect="1" noChangeArrowheads="1"/>
          </p:cNvSpPr>
          <p:nvPr/>
        </p:nvSpPr>
        <p:spPr bwMode="auto">
          <a:xfrm>
            <a:off x="0" y="-561975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>
              <a:latin typeface="Corbel" pitchFamily="34" charset="0"/>
            </a:endParaRPr>
          </a:p>
        </p:txBody>
      </p:sp>
      <p:pic>
        <p:nvPicPr>
          <p:cNvPr id="4110" name="Picture 14" descr="http://www.ivoox.com/canales/2531327922811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428868"/>
            <a:ext cx="3305544" cy="24956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7030A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34963" y="188640"/>
            <a:ext cx="8568952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+mn-lt"/>
                <a:cs typeface="+mn-cs"/>
              </a:rPr>
              <a:t>INTRODUCCIÓ</a:t>
            </a:r>
            <a:endParaRPr lang="es-ES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5000" endA="50" endPos="85000" dist="60007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 rot="1112395">
            <a:off x="4505388" y="4504658"/>
            <a:ext cx="4264309" cy="132343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0" b="1" dirty="0">
                <a:ln/>
                <a:solidFill>
                  <a:schemeClr val="accent3"/>
                </a:solidFill>
                <a:latin typeface="+mn-lt"/>
                <a:cs typeface="+mn-cs"/>
              </a:rPr>
              <a:t>SVH 90.2</a:t>
            </a:r>
            <a:endParaRPr lang="es-ES" sz="8000" b="1" dirty="0">
              <a:ln/>
              <a:solidFill>
                <a:schemeClr val="accent3"/>
              </a:solidFill>
              <a:latin typeface="+mn-lt"/>
              <a:cs typeface="+mn-cs"/>
            </a:endParaRPr>
          </a:p>
        </p:txBody>
      </p:sp>
      <p:sp>
        <p:nvSpPr>
          <p:cNvPr id="8" name="7 Rectángulo"/>
          <p:cNvSpPr/>
          <p:nvPr/>
        </p:nvSpPr>
        <p:spPr>
          <a:xfrm rot="20344179">
            <a:off x="331169" y="4504657"/>
            <a:ext cx="4418197" cy="132343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SVH 90.2</a:t>
            </a:r>
            <a:endParaRPr lang="es-ES" sz="8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4340" name="Picture 2" descr="http://t0.gstatic.com/images?q=tbn:ANd9GcRe04r2TUrKhDF0e3pTQTaBTAoezoEy70taZztoq6pWQHibmgTLy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714500"/>
            <a:ext cx="878681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8 Rectángulo"/>
          <p:cNvSpPr>
            <a:spLocks noChangeArrowheads="1"/>
          </p:cNvSpPr>
          <p:nvPr/>
        </p:nvSpPr>
        <p:spPr bwMode="auto">
          <a:xfrm>
            <a:off x="285750" y="1714500"/>
            <a:ext cx="8858250" cy="14462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sz="4400">
                <a:solidFill>
                  <a:schemeClr val="accent1"/>
                </a:solidFill>
                <a:latin typeface="Corbel" pitchFamily="34" charset="0"/>
              </a:rPr>
              <a:t>Nosaltres volem que el nom de la classe sigui SVH 90.2.</a:t>
            </a:r>
            <a:endParaRPr lang="es-ES" sz="2800">
              <a:solidFill>
                <a:schemeClr val="accent1"/>
              </a:solidFill>
              <a:latin typeface="Corbel" pitchFamily="34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19672" y="404664"/>
            <a:ext cx="6264857" cy="132343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0" b="1" dirty="0">
                <a:ln w="11430">
                  <a:solidFill>
                    <a:schemeClr val="accent6"/>
                  </a:solidFill>
                </a:ln>
                <a:solidFill>
                  <a:schemeClr val="accent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+mn-lt"/>
                <a:cs typeface="+mn-cs"/>
              </a:rPr>
              <a:t>ARGUMENTS</a:t>
            </a:r>
            <a:endParaRPr lang="es-ES" sz="8000" b="1" dirty="0">
              <a:ln w="11430">
                <a:solidFill>
                  <a:schemeClr val="accent6"/>
                </a:solidFill>
              </a:ln>
              <a:solidFill>
                <a:schemeClr val="accent6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5000" endA="50" endPos="85000" dist="60007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5362" name="2 CuadroTexto"/>
          <p:cNvSpPr txBox="1">
            <a:spLocks noChangeArrowheads="1"/>
          </p:cNvSpPr>
          <p:nvPr/>
        </p:nvSpPr>
        <p:spPr bwMode="auto">
          <a:xfrm>
            <a:off x="785813" y="1643063"/>
            <a:ext cx="7858125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sz="2400">
                <a:latin typeface="Corbel" pitchFamily="34" charset="0"/>
              </a:rPr>
              <a:t>L’any passat nosaltres vam anar a celebrar el 30 aniversari i creiem que seria un bon nom per la classe.</a:t>
            </a:r>
          </a:p>
          <a:p>
            <a:pPr algn="ctr"/>
            <a:r>
              <a:rPr lang="ca-ES" sz="2400">
                <a:latin typeface="Corbel" pitchFamily="34" charset="0"/>
              </a:rPr>
              <a:t>Sabem moltes coses sobre la ràdio de Sant Vicenç dels Horts, per exemple que es va crear a l’any 1982.</a:t>
            </a:r>
          </a:p>
          <a:p>
            <a:pPr algn="ctr"/>
            <a:r>
              <a:rPr lang="ca-ES" sz="2400">
                <a:latin typeface="Corbel" pitchFamily="34" charset="0"/>
              </a:rPr>
              <a:t>Nosaltres pensem que aquest nom podria ser un record molt bonic, agradable de les notícies que vam explicar a la ràdio.</a:t>
            </a:r>
          </a:p>
          <a:p>
            <a:endParaRPr lang="ca-ES">
              <a:latin typeface="Corbel" pitchFamily="34" charset="0"/>
            </a:endParaRPr>
          </a:p>
          <a:p>
            <a:endParaRPr lang="ca-ES">
              <a:latin typeface="Corbel" pitchFamily="34" charset="0"/>
            </a:endParaRPr>
          </a:p>
        </p:txBody>
      </p:sp>
      <p:sp>
        <p:nvSpPr>
          <p:cNvPr id="15363" name="AutoShape 2" descr="data:image/jpeg;base64,/9j/4AAQSkZJRgABAQAAAQABAAD/2wCEAAkGBhIQERUUEhIQFRQVFBYWFRIYFRYTFRUTGBgYFxgXFxQXHiceFxkjGhUXHzAgIzMqLCwsFh8xNTAtNiYrLSkBCQoKDgwNGg8PGDAiHyItKTUxNDUsLTUwLDA1NS8qKio1KSwpLC8xKSksNSwsLSwpLC0sKSwsLCwtLywpLDMsKf/AABEIAKoBKQMBIgACEQEDEQH/xAAcAAEAAwEBAQEBAAAAAAAAAAAABQYHCAQDAgH/xABLEAABAwIDAwYHDAgHAAMBAAABAAIDBBEFEiEGBzETIkFRYXEWMlSBkZOhFCMzNEJScnOCsbLRCDVihJKis7QVJENTdMHC0uHwF//EABoBAQADAQEBAAAAAAAAAAAAAAABAwQFBgL/xAApEQEAAgIABQMEAgMAAAAAAAAAAQIDBAUREzFBEiNRIdHh8SKRFGGB/9oADAMBAAIRAxEAPwDb0REBERAREQEREBERAREQEREHznnbG1z3EBrQXOceAaBck+YLFcT/AEhJeVPueli5IHmmRzs7h182wbfq1V23y4uafCpQDZ0zmwjucbu/la70rCtgMEFZiFPE4XZnzydXJx891+8C3nQbdu+3pHFJ3wPpTDIyMvJD8zdHNaQQQCDzvYr+sk3KUnK1OIVlua+UsYewvdI72Fi1R1dGHBhkjDzwYXNDj9m90H3REQFCbVbXQYbG2SoEuRzsuZkZeAePOI8Xz8VNrKd9e3wgiNDCQZZW+/HjycR+T9J3sHeEFmwHevhtZKYo5ix+mXlW8kH9jS7S/YbHqVwXJOy+ytRiU4hp2gm13POjGN+c89A9pV0kOO7PkOc576cH5xnp7dRvzov5UHQSKB2L2uixOmbPHzT4skZNzHIOIPWOkHpBU8gIiICIiAiIgIiICIiAiIgIiICIiAiIgIiICKF2v2riw2mdPLc2Iaxg8Z8h4NHVwJJ6ACss2J3yzz4jlq3MbBPzGMAAbC+/MOY6m/iknrB0sg21EQlAXxNbHn5PlI854MzDP/De6jcerC+hqH00rc4hlySMcHWe1hOhGlwVzbu/ri3FaSRziSahoc4m5Oe7TcnU+Mg0v9IistFSRfOkkeR9FoaPxlUTYSrFJTYhV/LEDaaHr5Wcnh2hrCfMrT+kO48vSDo5KX05m/kFX91ODurqmOAj3iGX3VN1Oc0BkbT57+YuUi/VFb4PYBG0WFTKNOsTSDM5xH7DfaAqnXbFx0mCOraoPNdM+N8Uhe4PjLnAtF76uLQ5xJ117FYtuqb/ABHH6SjdrFCwSSDoIN5H+lrGN86ht/e0oknio2EWhGeS3DlHCzW+Zuv20Ehui2yxSvq+Tln5SCOMukzRsv8ANYA9oBuTrrfRpWzLNdw2EiPDnTW508riT+zHzGj05j51pEkgaCSQAASSdAANSSoFd2+2xZhdI6U2dI7mwxn5UhHT+yOJ/wDtc0U1PUYjVBozSzzyak9LjqXHqA49gCmN5G2RxOsc8E8jHdkDf2AdX263HXusOha5uf3f+4YfdM7f8xM3QEaxRHUN7HHQnzDoUiz7EbHRYXTNijsXmzpZbayP6/ojgB0DzqXxKoijhkfNlETWOMmaxbkA1uDxFuhR2O7ZUVC0moqImH5l80h7mNu4rC9429WTE/eYWuipQblp8eUjgX20AHEN9PZA/e6zaz3Pi2WNpbBVyFnJDUMzOJiIH7N7dxK6KJWJbl93knKtr6hpaxoJp2EWL3EW5QjoaATbrJv0LWdqcENbSTU4kdGZWZQ8cQbg6gcQbWI6iUHso8ThmvyUsUmU2dke19j1HKdF6VjW7ndliOHYkJHmNsAa8Pe14cJWkc1uTR3jWOo0stlQEREBERAREQEREBERAREQEREBERAREQUrfFhQnwqY2u6HLM37B538pcuZ119j1Jy1LPGflwyN9LCFi27/AGFixXB5WGzKiKofyU1tQTHGcruthI4dHEdoWjdFvLFWxtJUu/zDBaN5PwzB0X/3APSBfrV025hc/DasNvc00trcdGE/9LlzEMPnoagxyB8U0Th02II1DmuHR0ghbfu53px4gz3JWua2oLSwPNg2cEW7myW6Ono6kHx3ASh9DURHgJ9R2PjaP/JWJlxpqi7fGhm07436e1q07dHircMrq2kqHBgAdYuNhngLtBfpLCT5l6cB3SRYnhzKgvdDUTSyy57Z2mN7zla5lx0C4Itx6VI92+bCzX0NLXU4L2sbmdlFyIpQ05rD5rmgHqv2Ly7ltp8PpYORdI4Vc81nN5N7r/JjAc0EZbG+vS4q+7C7AswuNwE00znAAl5IY0Ak2ZFezRcnt1Vkio42G7WMaesNAPpCgUHaPZauixX/ABChZDKXwGJ0cj+TyOtlDr25zdGm3HQ9a9WEbrKc0kkdaBPPUP5WecEh3K625N3EBtz33OnQr0iCC2Q2PhwyJ0UL5nNc7N74/NlPU0AANH3qWr6Fk8T4pBdkjXMcLkXa4WIuNRxX3RBz3truVqaS8lJnqYb+IG3mYOi7R447Rr2KqtoMUfzBHiR6MuWo+7oXVyIOacH3OYpUm7oRA08XzODT/ALuPoV5i2CwzAYRVVz/AHRKPg2EDK6QagRw/KPa64HHRa6sB364ZVGvZIWyPgdG1sNgXNDh47NODi7XtuOpBXtq94dbikoaHPZHm96poi7j0Xy6vf8A/gAtw3aR4gyjtiPjA+9lzryiK3CU8Lg8Lm9uPBU2nhpNmaaMmMVGJTtGVttRfoGl2MB005zj7Pw3YfGcYOfEKn3NCdRTi9wPqWkAfbJKDUo9paR0vJNqacynhGJWFxPVlB49iklhO1eyWB4XC9hmnmrMp5NrZBmZJbmuc1gDWAHXXXqWm7tcf92YdA8y8pK1gZMflCRuhDu21jfpvdBaUREBERAREQEREBERAREQEREBERAREQCFk+5KqbCcRgcQ3kZy830AaM7HHuHJj0rWFzLtXHUQ4vW08Bc01MxiLRpnZK5rw3uJI810E9Lg8u1GI1Esb+Sp4W5IpC240vkbbrcczz1AjsVPq9gq+KqFMaaUyl1mlrSWOHQ8ScMvTfS3TZdJ7I7Mx4dSR08fyRd7+l8h8Zx7z7AFM2QUmm3TUL2xuq4zUTiNjZZXSP8AfHtFszgCL9Vz0AXVyp6dsbWsY0Na0BrWgWAaBYADqsvoiAiIgIiICIiAiIgJZEQUfavY6pfXR19GaV0zIjFydQHZBqSJGFvBwzEedUPefiGNUscZqayINmLm8nTB0YGUAm77BxGvWt0UNtVslT4lByNQ11g4Oa5pyvY7hdpsegkIOftkd1dbiIElhDCdeWkvzh1sZxf36DtV/wAExPCNnBI1tXLUzPyiRjLPF23tZreYw6niSVB75ds52Tf4fC50cMUbA+xs6UloIBI+QARoNCbrL4qRxtcOa0/LyOIt16DXzKRrOLfpCym4pqRjR0OleXn+Blh7VWKrfPizzpOxg6mRRj8QJUfQYThYsaitqyelsVIW/wA0jv8ApSLzgTRaKmxaod+05sQP8Iv7EFr3Yb26merZTVr2yCbmxyZWsc2S1wDlABBtbrvZbSua8H2YrJ6uGWjw2aBkcrH3c6QjmuDrukmsOA+SAulFAIiICIiAiIgIiICIiAiIgIiICwfavGqZu00MrXAtjkhZM75IlF2Eg9OUFt+1pWmbzNrv8NoXvaRy0nvcI/bI1d3NFz32WHbs9jzilaBJcwx++Tu+droy/W8+wOQdOr+OcALnQDUnqCAWXnxL4GT6t/4Sgj/DOg8to/Xx/wDyTwzoPLaP18f5rklnAdwX6QdaeGdB5bR+vj/Nf3wyoPLaP18f5rkmyWQda+GdB5bR+vj/ADTwzoPLaP18f5rkqyWQda+GdB5bR+vj/NPDOg8to/Xx/muS0UjrTwzoPLaP18f5p4Z0HltH6+P81yXZEHWnhnQeW0fr4/zTwzoPLaP18f5rktFA608M6Dy2j9fH+alopQ9oc0hzXAEOBuCDqCCOIIXGhXXOynxGl/40H9NqDOt+GwhmZ7ugbd8bcs7RxdEODx1lvA9ncq/uV295CUUU7veZXe8knSOU/J7Gv/F3lby9oIIIBBFiDqCOpcybz9jThlaeTBEEvvkJHydecy/W08OwhB0wYG/Nb6Av02MDgAO7T7lU92G1/wDiVC17zeaL3uYdJcBo/wC0Ne+6tyAiIgIiICIiAiIgIiICIiAiIgIijto8WFJSzTn/AEonPHa4Dmjzmw86DAd9G03uvEHRtN46YcmOoycZD6bN+ytf3VbLe4MPjDhaWa0svWC4c1v2W2HfdYRsDgxxDE4WP5wMhllPW1vPdfvOn2l1OgLzYl8DJ9W/8JWdbwd8rKJ7oKRrZZ26PedY4j1aeO8dXAexUDZzeFiNXXwtmqpCx7nB0YysYRkfplaBogz1nAdw+5fpflnAdwV62Q2EbMwTVF8rtWRjS4+c48bHqVGxsUwU9V12HDbNb01UdFtbdmKQDL7mht9AX9PFV3aXYOmEUksWaNzGl2UHM02F7WPDzLn4uL4r29MxMNuThuStecTEs2RXvYjZylq6culjJe15aTmcNLAjQHt9ig9tcFZS1OWMEMcxrmi5PWDqe0LZTcpfNOHzDNbVvXFGXxKARfuGIucGji4gDvJstRqth6GKJz3RnmMLic7tSBfr7E2NumvMRbyjBrXzRM18MrRWfYTBYaqWRszS4NYHAXIsc1uhejb7Z+CkEXIsLcxfm5xde2W3HvSdykZ+h5P8a3S6vhUEX0pmBz2g8C5oPcSAtOxbYejjgle2MhzY3uBzuNiGkjpTY26YLVrbyYda2aJmvhlhXXOynxGl/wCNB/SauRir9jW32IUVQ1kFTI2NlPR5YjldGL0sLjzXA8SSfOtjM6QVR3o7Lf4hh8jWi8sQMsXXmaNW/abcd9lXt32+ZlY9sFY1kUztGSDSKR3VY+I4+g9nBaeoHN25raU0mItjcbR1NondQfxjd/FzftrpFctbxMFNBiczGc0ZxNER0Nfz227nXHmXSWzOLispIJx/qxNcex1ucPM4EIJNERAREQEREBERAREQEREBERAWdb9sT5LDOTB1nmYz7LbyH8IWirF/0iavWjj+tef5Gj/tB8f0ecKvLU1BHisZE09riXO9jW+lXTe5tocPo8sTrTz3ZGeljR48g7QCAO1w6l4dwtJkwxz+mSokN+xoawfcVmu+jGTUYpIy/Nga2Jo7bZn/AMzreZBRCVPbB/rGm+m7+m9QKntg/wBY0303f03qREYVTcrJEw/Lcxp7iQCttr6kU8D3gaRxkhvY0aBYpg1QI5oXng18ZPcCLrcpI2vaQQC1wII6CCvO8ZnlenPs7fDI/hfl3ZHLt1Wudm5YjXxQ1uUdliFYKTboVNNNFPlbLyL8rho1/NOnY7s6V9cV3YNJJp5C39h+o7g4a+m6pGLYLNSvyTMLT0Hi1w6welasddPaiIpyiY/5LPednXmZv9Yn+lr3W1lpJY/nNDh3tNj7HL1b06TmwydRcw+fnD7iqzsVW8lWxHocSw/aFh7bLQNvqPlKKQ9LC148xsfYSs2x7PEKX+f0vw+5pWr8ftnmx9JytbCOgOzHuaM3/QWi7eVnJ0UnW/Kwec6+wFVXdhR5p5JPmR2He4/kCvbvTrNIYusuefNzR95U7PvcQpT4/aMHt6drfP6ePdb8PN9UPxBeverwg75P/K8m634eX6ofiCtu02yza7JmkczJm4AG97dfcq9jLXFxH137R9n3hx2yaXpr3/LI6P4Rn02/iC2rHvi0/wBVJ+Eqrxbr42uB90SaEHxG9Bv1q0Y98Wn+pk/CVXvbWPYy4+nPPlKzU174cd/XHdhxU9tr8a/d6P8AtIFAlT22vxr93o/7SBeoefQQK6R3Q7aHEKTJK689PZjyeL2HxHnt0IPa3tXNyvG5rGTT4pE29mzh0Lh1kjMz+Zo9KC0/pDYVZ9LUAeM18Tj9Eh7fxOVk3D4nyuGmMnWGZ7R9F9nj2ucv1v3pM+GB9tY543eZ2Zh/EFWv0dqvn1cfW2J48xe0/eEG1oiKAREQEREBERAREQEREBERAWH/AKQ1I/lqWSx5Pk3szdAfmzW7yDfzFbgvHiuEQ1cRinjZJG7i1wuLjgR0g9o1Qc/7I74ZcOpWUzKaJ4YXHOXuaSXOLtQB2qlYzibqqolncAHSyOkIGoBcb2BPQuhjuTwn/Zl9dJ+awPa3Cm0ldUQNBDY5ntaCbnJe7dTx5pCkRKntg/1jTfTd/TeoFT2wf6xpvpu/pvQV9nAdw+5aJslt6wMbFUnKWgBsvEFo4B3UR1qi4RRcvLFHfLnc1t7XtfpsvpiuEy00hjlaQRwPQ4dbT0hY9nDi2Pav37w1YMmTD7lezboKhsgzMc1w62kOHpCj9pcJbU072EC4aXMPSHgXBH3edZBhmJS08gdE5zTcaA6O7COkFbe5/MudObc9mlyvN7OpbTyVtW3P4dzBsRtY7RMMIglLHNcOLSHDvBv/ANLb52CopyOiWI/zt0+9Yc86nvK2DYis5WiiPS0Fh+ybD2WXT4vWfRTJHiWDhtv5Wp8o7drQ8nTPcRq+QjzM5v33VT3g1nKVrh0Rtazz2ufa5alSUrYWZW6NBc70kuP3rEsTquVmkkPy3ud6SbexV8Onr7V8z73o6WCuJbN1vw8v1Q/EFcNo9p46HJnY92e9sttLW4371T91vw8v1Q/EF696nCDvk/8AKr2MVc3EfRbtP2feHJbHpeqvf8pOl3gMl1ZTVJaCA5wALW36yOHWpnH6hgp52lzcwheS24vbKRe3G11mmzjua0kAuZITHwvmIbms0yNz6W0sbdvBXnaumg5KbM5olczM0ZmtfzW2sL6lpA1HSm1p4sOWkU5/X8J19nJlx3m3hkhU9tr8a/d6P+0gUCVPba/Gv3ej/tIF6VwUEvXhGIupp4pmgF0UjJAOAJaQbE9tl5FKbK4WKqtp4HAlskzGuANjkJ52vRzboLdtbvjmxGlfTPpomNeWnOHucRlcHaAi3RbzqZ/R5o3+6KmSx5MRMYXdGcuzAd9gT5wruNyeE/7MvrpPzVuwjBoaSIRU8bI428GtHSeJJ4k9p1UD2oiICIiAiIgIiICIiAiIgIiICIiAuft/GAGGubUAcyoYLno5WMZSPO3KfSugVAbb7JsxOkfA6wd40T/mSjxT3cQewlByip7YP9Y0303f03qMxXCpaWZ8M7CyRhs5p+8HpB4g9Kk9g/1jTfTd/TepHh2XcBVU5JAHKM1OgWy12HRTtyysa9vURe3cejzLIcCwHloXzP5bk48rbRR8o8uLC8k3IDWNa25J6wpqnxGspZIaeGblHvjY50UmXKx77kRhzyNcuXpGpsuTv6WTPaL455TDo6e1TFE1vHOJXKj2Mo4nh7YRmBuLlzgD2Amy8+3GPtpqdzAffZQWtHSAdHOPZb2qsYttpiERcxzYmWc9udrMzSWHK7I8ktdY6XCqc0ss7nyPLnkDM9xN7C4aL+cgedZcHDc1skX2Lc+X++bRl3sdaTXDHLm860TdbWXZNF81zXjuIsfaAqdhGDcu2Z7n5GxRF97XL5CcscY+k7p7CvXUsmw6V/ISPsAyOSUMs3lS0PdHc3HNNx1my6u5g6+GaR3c/WzdHLF5aZtRWclSTP6chA73c0fesVVknxKpqaOV89Q4sEkbGR5R75Je7tQNA1tj3kKIw3BpaiYQxtHKE2yuc2O1uNy8jh1cVTw/UnWpMW7zKzc2Yz2ia9oWjdb8PL9UPxBevepwg75P/KqNHV1NG68ZfGXt0dluHsBOrSRq27TqOpfnFcYqKjKJ3udbVoIA0dbUWAuDYL5nTvO5Gfn9Pw+o2axrdHl9UxsuAGEh0hcDdt2WiDrC/vgaTmt2tHDUqz7WvtyzQHZXR888kx9nNZcAOLgRpYnQ24qhUFTK2KTI6MNZYua5jSdSBzS5psQWg2uOGnAqRxWqqg0PlmaXyU4c9rgxr+TkcWsba13EtGbsBCt2Ne2TJW0eFeHPGOlqz5Vsqe21+Nfu9H/aQKCcFO7a/Gv3ej/tIFuZEEtK3E4AZq91QRzKdhsejlZAWtH8Oc+hZ/heGS1MrIYWF8jzZrR956gOJPQuothdkmYZSMgaQX+PK8fLlPE9w0A7AgsKIigEREBERAREQEREBERAREQEREBERAREQV7a3YSkxNgE7DnaLMmZzZG9l+kdhuFn9BuRfRVLKhlUx8cWZ5a6MteRkcLXBIvr2LYV5sS+Bk+rf+EoOTqDGWspuRdDn5/KNcZHtbcsa3nsb49sumo4lfdm0lq1lVyTczXte5mYnM4G5Ic6+W/RbgLWUGzgO4L9KRZTtw+wb7nprBjWNBDnANbKJRcE63OjvncTdfDDMcbBTTgNhMk0rBybmB4EWWTNx6LuAGt+nouoFEFxqN4zntINPCbEckDzmMABFsmgIbfmAWy6nUqNrdpGVDDHJEGsaZpGZXvLjNKOLy42dztbkXsLKARBO4LtT7mY1pgikMbpHROcXDI+RrW58o0c4ZQQTwXzpdoslU+o5GPniQGNpc1oL2Fpyu1LdTfTuUMiC0jboutylNA6xh5ozBpbEwxltjezXNNrDQXOlyovENonzVDajJGyQAXLQbFw4Ps4mzgLa9gKikQW923zHEB1DTuZyhle0lxc+YuLg9zukgECxFrBeN+2jpHZpqalldeElzmm5MWgvrqCzmlvDptdVxEEjtBjj6yUyvABy5Rrc5QSRc9J1tpYWA0Wq/8A8YfiDoql1UyOOSnpeaGFzxlp4mHUkDi0+lYyuuNlPiNL/wAaD+m1QPFsjsFSYY0iBhL3Cz5n86R3Zf5I7BYKxIiAiIgIiICIiAiIgIiICIiAiIgIiICIiAiIgL4V7CYpABcljgB1ktK+6IOUG7AYlYf5Cr4D/Scv74AYl5BV+qcurV/VI5R8AMS8hq/VOTwAxLyCr9U5dWr+oOUfADEvIKv1Tk8AMS8gq/VOXVqIOUvADEvIKv1Tk8AMS8gq/VOXVy/iDlLwAxLyCr9U5PADEvIKv1Tl1cv4g5S8AMS8gq/VOTwAxLyCr9U5dXL+IOUvADEvIKv1Tl05s1C5lHTNeC1zaeFrmnQhwjaCCOsEKSKKAREQEREBERAREQEREBERB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>
              <a:latin typeface="Corbel" pitchFamily="34" charset="0"/>
            </a:endParaRPr>
          </a:p>
        </p:txBody>
      </p:sp>
      <p:pic>
        <p:nvPicPr>
          <p:cNvPr id="2052" name="Picture 4" descr="http://25.media.tumblr.com/tumblr_m44f1sZjWT1r3w95ko1_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429132"/>
            <a:ext cx="3571900" cy="20431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42910" y="2643182"/>
            <a:ext cx="5664813" cy="1938992"/>
          </a:xfrm>
          <a:prstGeom prst="rect">
            <a:avLst/>
          </a:prstGeom>
          <a:noFill/>
        </p:spPr>
        <p:txBody>
          <a:bodyPr>
            <a:spAutoFit/>
            <a:scene3d>
              <a:camera prst="perspectiveContrastingLeftFacing"/>
              <a:lightRig rig="threePt" dir="t"/>
            </a:scene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4000" dirty="0">
                <a:latin typeface="+mn-lt"/>
                <a:cs typeface="+mn-cs"/>
              </a:rPr>
              <a:t>Així que el nostre grup opinem que és el millor nom per a la classe. </a:t>
            </a:r>
            <a:endParaRPr lang="ca-ES" sz="4000" dirty="0">
              <a:latin typeface="+mn-lt"/>
              <a:cs typeface="+mn-cs"/>
            </a:endParaRPr>
          </a:p>
        </p:txBody>
      </p:sp>
      <p:sp>
        <p:nvSpPr>
          <p:cNvPr id="5" name="4 Rectángulo"/>
          <p:cNvSpPr/>
          <p:nvPr/>
        </p:nvSpPr>
        <p:spPr>
          <a:xfrm rot="21256348">
            <a:off x="1902781" y="704509"/>
            <a:ext cx="5782352" cy="132343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perspectiveContrastingLeftFacing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0" b="1" dirty="0">
                <a:ln/>
                <a:solidFill>
                  <a:schemeClr val="accent3"/>
                </a:solidFill>
                <a:latin typeface="+mn-lt"/>
                <a:cs typeface="+mn-cs"/>
              </a:rPr>
              <a:t>CONCLUSIÓ</a:t>
            </a:r>
            <a:endParaRPr lang="es-ES" sz="8000" b="1" dirty="0">
              <a:ln/>
              <a:solidFill>
                <a:schemeClr val="accent3"/>
              </a:solidFill>
              <a:latin typeface="+mn-lt"/>
              <a:cs typeface="+mn-cs"/>
            </a:endParaRPr>
          </a:p>
        </p:txBody>
      </p:sp>
      <p:pic>
        <p:nvPicPr>
          <p:cNvPr id="1026" name="Picture 2" descr="http://www.juntsxsantvicenc.cat/wp-content/uploads/2011/05/radio_sv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429080">
            <a:off x="5920069" y="2921358"/>
            <a:ext cx="2633856" cy="2568011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77</TotalTime>
  <Words>72</Words>
  <Application>Microsoft Office PowerPoint</Application>
  <PresentationFormat>Presentación en pantalla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Plantilla de diseño</vt:lpstr>
      </vt:variant>
      <vt:variant>
        <vt:i4>7</vt:i4>
      </vt:variant>
      <vt:variant>
        <vt:lpstr>Títulos de diapositiva</vt:lpstr>
      </vt:variant>
      <vt:variant>
        <vt:i4>4</vt:i4>
      </vt:variant>
    </vt:vector>
  </HeadingPairs>
  <TitlesOfParts>
    <vt:vector size="18" baseType="lpstr">
      <vt:lpstr>Corbel</vt:lpstr>
      <vt:lpstr>Arial</vt:lpstr>
      <vt:lpstr>Consolas</vt:lpstr>
      <vt:lpstr>Wingdings</vt:lpstr>
      <vt:lpstr>Wingdings 2</vt:lpstr>
      <vt:lpstr>Wingdings 3</vt:lpstr>
      <vt:lpstr>Calibri</vt:lpstr>
      <vt:lpstr>Metro</vt:lpstr>
      <vt:lpstr>Metro</vt:lpstr>
      <vt:lpstr>Metro</vt:lpstr>
      <vt:lpstr>Metro</vt:lpstr>
      <vt:lpstr>Metro</vt:lpstr>
      <vt:lpstr>Metro</vt:lpstr>
      <vt:lpstr>Metro</vt:lpstr>
      <vt:lpstr>Diapositiva 1</vt:lpstr>
      <vt:lpstr>Diapositiva 2</vt:lpstr>
      <vt:lpstr>Diapositiva 3</vt:lpstr>
      <vt:lpstr>Diapositiva 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argo</dc:creator>
  <cp:lastModifiedBy>Carlos</cp:lastModifiedBy>
  <cp:revision>8</cp:revision>
  <dcterms:created xsi:type="dcterms:W3CDTF">2012-12-10T15:42:57Z</dcterms:created>
  <dcterms:modified xsi:type="dcterms:W3CDTF">2012-12-13T12:47:42Z</dcterms:modified>
</cp:coreProperties>
</file>