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ommentAuthors.xml" ContentType="application/vnd.openxmlformats-officedocument.presentationml.commentAuthors+xml"/>
  <Override PartName="/ppt/slideLayouts/slideLayout10.xml" ContentType="application/vnd.openxmlformats-officedocument.presentationml.slideLayout+xml"/>
  <Override PartName="/ppt/comments/comment1.xml" ContentType="application/vnd.openxmlformats-officedocument.presentationml.comments+xml"/>
  <Override PartName="/ppt/comments/comment2.xml" ContentType="application/vnd.openxmlformats-officedocument.presentationml.comment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3"/>
  </p:notesMasterIdLst>
  <p:sldIdLst>
    <p:sldId id="256" r:id="rId2"/>
    <p:sldId id="257" r:id="rId3"/>
    <p:sldId id="258" r:id="rId4"/>
    <p:sldId id="259" r:id="rId5"/>
    <p:sldId id="261" r:id="rId6"/>
    <p:sldId id="263" r:id="rId7"/>
    <p:sldId id="265" r:id="rId8"/>
    <p:sldId id="266" r:id="rId9"/>
    <p:sldId id="268" r:id="rId10"/>
    <p:sldId id="269" r:id="rId11"/>
    <p:sldId id="267" r:id="rId12"/>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PC" initials="P" lastIdx="4"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54" d="100"/>
          <a:sy n="54" d="100"/>
        </p:scale>
        <p:origin x="-1530"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commentAuthors" Target="commentAuthors.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1-03-13T13:36:46.640" idx="1">
    <p:pos x="5292" y="907"/>
    <p:text>Llegiu el text "El catalanisme d'arrel cristiana"  de Torras i Bages del llibre de text, pàgina 178.</p:text>
  </p:cm>
</p:cmLst>
</file>

<file path=ppt/comments/comment2.xml><?xml version="1.0" encoding="utf-8"?>
<p:cmLst xmlns:a="http://schemas.openxmlformats.org/drawingml/2006/main" xmlns:r="http://schemas.openxmlformats.org/officeDocument/2006/relationships" xmlns:p="http://schemas.openxmlformats.org/presentationml/2006/main">
  <p:cm authorId="0" dt="2011-03-13T22:54:09.812" idx="3">
    <p:pos x="4810" y="2296"/>
    <p:text>Llegir text: pàg. 174 del llibre "Les propostes federals"</p:text>
  </p:cm>
  <p:cm authorId="0" dt="2011-03-13T22:59:23.531" idx="4">
    <p:pos x="773" y="3793"/>
    <p:text>Llegir llibre text pàg. 175: petita biografia.
Llegir pàg. 176 "L'ideari d'Almirall"</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Contenidor de capçalera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ca-ES"/>
          </a:p>
        </p:txBody>
      </p:sp>
      <p:sp>
        <p:nvSpPr>
          <p:cNvPr id="3" name="Contenidor de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C65A596-10AA-4D78-B46A-6C5793D35A1A}" type="datetimeFigureOut">
              <a:rPr lang="ca-ES" smtClean="0"/>
              <a:t>13/03/2011</a:t>
            </a:fld>
            <a:endParaRPr lang="ca-ES"/>
          </a:p>
        </p:txBody>
      </p:sp>
      <p:sp>
        <p:nvSpPr>
          <p:cNvPr id="4" name="Contenidor d'imatge d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ca-ES"/>
          </a:p>
        </p:txBody>
      </p:sp>
      <p:sp>
        <p:nvSpPr>
          <p:cNvPr id="5" name="Contenidor de not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ca-ES" smtClean="0"/>
              <a:t>Feu clic aquí per editar els estils de text</a:t>
            </a:r>
          </a:p>
          <a:p>
            <a:pPr lvl="1"/>
            <a:r>
              <a:rPr lang="ca-ES" smtClean="0"/>
              <a:t>Segon nivell</a:t>
            </a:r>
          </a:p>
          <a:p>
            <a:pPr lvl="2"/>
            <a:r>
              <a:rPr lang="ca-ES" smtClean="0"/>
              <a:t>Tercer nivell</a:t>
            </a:r>
          </a:p>
          <a:p>
            <a:pPr lvl="3"/>
            <a:r>
              <a:rPr lang="ca-ES" smtClean="0"/>
              <a:t>Quart nivell</a:t>
            </a:r>
          </a:p>
          <a:p>
            <a:pPr lvl="4"/>
            <a:r>
              <a:rPr lang="ca-ES" smtClean="0"/>
              <a:t>Cinquè nivell</a:t>
            </a:r>
            <a:endParaRPr lang="ca-ES"/>
          </a:p>
        </p:txBody>
      </p:sp>
      <p:sp>
        <p:nvSpPr>
          <p:cNvPr id="6" name="Contenidor de peu de pà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ca-ES"/>
          </a:p>
        </p:txBody>
      </p:sp>
      <p:sp>
        <p:nvSpPr>
          <p:cNvPr id="7" name="Contenidor de número de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D0B38E6-A5ED-4DB4-B68F-AAF8DF3E3346}" type="slidenum">
              <a:rPr lang="ca-ES" smtClean="0"/>
              <a:t>‹#›</a:t>
            </a:fld>
            <a:endParaRPr lang="ca-E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idor d'imatge de diapositiva 1"/>
          <p:cNvSpPr>
            <a:spLocks noGrp="1" noRot="1" noChangeAspect="1"/>
          </p:cNvSpPr>
          <p:nvPr>
            <p:ph type="sldImg"/>
          </p:nvPr>
        </p:nvSpPr>
        <p:spPr/>
      </p:sp>
      <p:sp>
        <p:nvSpPr>
          <p:cNvPr id="3" name="Contenidor de notes 2"/>
          <p:cNvSpPr>
            <a:spLocks noGrp="1"/>
          </p:cNvSpPr>
          <p:nvPr>
            <p:ph type="body" idx="1"/>
          </p:nvPr>
        </p:nvSpPr>
        <p:spPr/>
        <p:txBody>
          <a:bodyPr>
            <a:normAutofit/>
          </a:bodyPr>
          <a:lstStyle/>
          <a:p>
            <a:endParaRPr lang="ca-ES" dirty="0"/>
          </a:p>
        </p:txBody>
      </p:sp>
      <p:sp>
        <p:nvSpPr>
          <p:cNvPr id="4" name="Contenidor de número de diapositiva 3"/>
          <p:cNvSpPr>
            <a:spLocks noGrp="1"/>
          </p:cNvSpPr>
          <p:nvPr>
            <p:ph type="sldNum" sz="quarter" idx="10"/>
          </p:nvPr>
        </p:nvSpPr>
        <p:spPr/>
        <p:txBody>
          <a:bodyPr/>
          <a:lstStyle/>
          <a:p>
            <a:fld id="{4D0B38E6-A5ED-4DB4-B68F-AAF8DF3E3346}" type="slidenum">
              <a:rPr lang="ca-ES" smtClean="0"/>
              <a:t>3</a:t>
            </a:fld>
            <a:endParaRPr lang="ca-E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ol">
    <p:spTree>
      <p:nvGrpSpPr>
        <p:cNvPr id="1" name=""/>
        <p:cNvGrpSpPr/>
        <p:nvPr/>
      </p:nvGrpSpPr>
      <p:grpSpPr>
        <a:xfrm>
          <a:off x="0" y="0"/>
          <a:ext cx="0" cy="0"/>
          <a:chOff x="0" y="0"/>
          <a:chExt cx="0" cy="0"/>
        </a:xfrm>
      </p:grpSpPr>
      <p:sp>
        <p:nvSpPr>
          <p:cNvPr id="8" name="Títol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ca-ES" smtClean="0"/>
              <a:t>Feu clic aquí per editar l'estil</a:t>
            </a:r>
            <a:endParaRPr kumimoji="0" lang="en-US"/>
          </a:p>
        </p:txBody>
      </p:sp>
      <p:sp>
        <p:nvSpPr>
          <p:cNvPr id="28" name="Contenidor de data 27"/>
          <p:cNvSpPr>
            <a:spLocks noGrp="1"/>
          </p:cNvSpPr>
          <p:nvPr>
            <p:ph type="dt" sz="half" idx="10"/>
          </p:nvPr>
        </p:nvSpPr>
        <p:spPr/>
        <p:txBody>
          <a:bodyPr/>
          <a:lstStyle/>
          <a:p>
            <a:fld id="{A6FF2F32-5B71-48B2-BD61-F34F8A95F817}" type="datetimeFigureOut">
              <a:rPr lang="ca-ES" smtClean="0"/>
              <a:t>13/03/2011</a:t>
            </a:fld>
            <a:endParaRPr lang="ca-ES"/>
          </a:p>
        </p:txBody>
      </p:sp>
      <p:sp>
        <p:nvSpPr>
          <p:cNvPr id="17" name="Contenidor de peu de pàgina 16"/>
          <p:cNvSpPr>
            <a:spLocks noGrp="1"/>
          </p:cNvSpPr>
          <p:nvPr>
            <p:ph type="ftr" sz="quarter" idx="11"/>
          </p:nvPr>
        </p:nvSpPr>
        <p:spPr/>
        <p:txBody>
          <a:bodyPr/>
          <a:lstStyle/>
          <a:p>
            <a:endParaRPr lang="ca-ES"/>
          </a:p>
        </p:txBody>
      </p:sp>
      <p:sp>
        <p:nvSpPr>
          <p:cNvPr id="29" name="Contenidor de número de diapositiva 28"/>
          <p:cNvSpPr>
            <a:spLocks noGrp="1"/>
          </p:cNvSpPr>
          <p:nvPr>
            <p:ph type="sldNum" sz="quarter" idx="12"/>
          </p:nvPr>
        </p:nvSpPr>
        <p:spPr/>
        <p:txBody>
          <a:bodyPr/>
          <a:lstStyle/>
          <a:p>
            <a:fld id="{8DB0F162-1275-4E88-BF17-CECDAF865700}" type="slidenum">
              <a:rPr lang="ca-ES" smtClean="0"/>
              <a:t>‹#›</a:t>
            </a:fld>
            <a:endParaRPr lang="ca-ES"/>
          </a:p>
        </p:txBody>
      </p:sp>
      <p:sp>
        <p:nvSpPr>
          <p:cNvPr id="9" name="Subtítol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ca-ES" smtClean="0"/>
              <a:t>Feu clic aquí per editar l'estil de subtítols del patró.</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ol i objectes">
    <p:spTree>
      <p:nvGrpSpPr>
        <p:cNvPr id="1" name=""/>
        <p:cNvGrpSpPr/>
        <p:nvPr/>
      </p:nvGrpSpPr>
      <p:grpSpPr>
        <a:xfrm>
          <a:off x="0" y="0"/>
          <a:ext cx="0" cy="0"/>
          <a:chOff x="0" y="0"/>
          <a:chExt cx="0" cy="0"/>
        </a:xfrm>
      </p:grpSpPr>
      <p:sp>
        <p:nvSpPr>
          <p:cNvPr id="2" name="Títol 1"/>
          <p:cNvSpPr>
            <a:spLocks noGrp="1"/>
          </p:cNvSpPr>
          <p:nvPr>
            <p:ph type="title"/>
          </p:nvPr>
        </p:nvSpPr>
        <p:spPr/>
        <p:txBody>
          <a:bodyPr/>
          <a:lstStyle/>
          <a:p>
            <a:r>
              <a:rPr kumimoji="0" lang="ca-ES" smtClean="0"/>
              <a:t>Feu clic aquí per editar l'estil</a:t>
            </a:r>
            <a:endParaRPr kumimoji="0" lang="en-US"/>
          </a:p>
        </p:txBody>
      </p:sp>
      <p:sp>
        <p:nvSpPr>
          <p:cNvPr id="3" name="Contenidor de contingut 2"/>
          <p:cNvSpPr>
            <a:spLocks noGrp="1"/>
          </p:cNvSpPr>
          <p:nvPr>
            <p:ph idx="1"/>
          </p:nvPr>
        </p:nvSpPr>
        <p:spPr/>
        <p:txBody>
          <a:bodyPr/>
          <a:lstStyle/>
          <a:p>
            <a:pPr lvl="0" eaLnBrk="1" latinLnBrk="0" hangingPunct="1"/>
            <a:r>
              <a:rPr lang="ca-ES" smtClean="0"/>
              <a:t>Feu clic aquí per editar els estils de text</a:t>
            </a:r>
          </a:p>
          <a:p>
            <a:pPr lvl="1" eaLnBrk="1" latinLnBrk="0" hangingPunct="1"/>
            <a:r>
              <a:rPr lang="ca-ES" smtClean="0"/>
              <a:t>Segon nivell</a:t>
            </a:r>
          </a:p>
          <a:p>
            <a:pPr lvl="2" eaLnBrk="1" latinLnBrk="0" hangingPunct="1"/>
            <a:r>
              <a:rPr lang="ca-ES" smtClean="0"/>
              <a:t>Tercer nivell</a:t>
            </a:r>
          </a:p>
          <a:p>
            <a:pPr lvl="3" eaLnBrk="1" latinLnBrk="0" hangingPunct="1"/>
            <a:r>
              <a:rPr lang="ca-ES" smtClean="0"/>
              <a:t>Quart nivell</a:t>
            </a:r>
          </a:p>
          <a:p>
            <a:pPr lvl="4" eaLnBrk="1" latinLnBrk="0" hangingPunct="1"/>
            <a:r>
              <a:rPr lang="ca-ES" smtClean="0"/>
              <a:t>Cinquè nivell</a:t>
            </a:r>
            <a:endParaRPr kumimoji="0" lang="en-US"/>
          </a:p>
        </p:txBody>
      </p:sp>
      <p:sp>
        <p:nvSpPr>
          <p:cNvPr id="4" name="Contenidor de data 3"/>
          <p:cNvSpPr>
            <a:spLocks noGrp="1"/>
          </p:cNvSpPr>
          <p:nvPr>
            <p:ph type="dt" sz="half" idx="10"/>
          </p:nvPr>
        </p:nvSpPr>
        <p:spPr/>
        <p:txBody>
          <a:bodyPr/>
          <a:lstStyle/>
          <a:p>
            <a:fld id="{A6FF2F32-5B71-48B2-BD61-F34F8A95F817}" type="datetimeFigureOut">
              <a:rPr lang="ca-ES" smtClean="0"/>
              <a:t>13/03/2011</a:t>
            </a:fld>
            <a:endParaRPr lang="ca-ES"/>
          </a:p>
        </p:txBody>
      </p:sp>
      <p:sp>
        <p:nvSpPr>
          <p:cNvPr id="5" name="Contenidor de peu de pàgina 4"/>
          <p:cNvSpPr>
            <a:spLocks noGrp="1"/>
          </p:cNvSpPr>
          <p:nvPr>
            <p:ph type="ftr" sz="quarter" idx="11"/>
          </p:nvPr>
        </p:nvSpPr>
        <p:spPr/>
        <p:txBody>
          <a:bodyPr/>
          <a:lstStyle/>
          <a:p>
            <a:endParaRPr lang="ca-ES"/>
          </a:p>
        </p:txBody>
      </p:sp>
      <p:sp>
        <p:nvSpPr>
          <p:cNvPr id="6" name="Contenidor de número de diapositiva 5"/>
          <p:cNvSpPr>
            <a:spLocks noGrp="1"/>
          </p:cNvSpPr>
          <p:nvPr>
            <p:ph type="sldNum" sz="quarter" idx="12"/>
          </p:nvPr>
        </p:nvSpPr>
        <p:spPr/>
        <p:txBody>
          <a:bodyPr/>
          <a:lstStyle/>
          <a:p>
            <a:fld id="{8DB0F162-1275-4E88-BF17-CECDAF865700}" type="slidenum">
              <a:rPr lang="ca-ES" smtClean="0"/>
              <a:t>‹#›</a:t>
            </a:fld>
            <a:endParaRPr lang="ca-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pçalera de la secció">
    <p:bg>
      <p:bgRef idx="1003">
        <a:schemeClr val="bg2"/>
      </p:bgRef>
    </p:bg>
    <p:spTree>
      <p:nvGrpSpPr>
        <p:cNvPr id="1" name=""/>
        <p:cNvGrpSpPr/>
        <p:nvPr/>
      </p:nvGrpSpPr>
      <p:grpSpPr>
        <a:xfrm>
          <a:off x="0" y="0"/>
          <a:ext cx="0" cy="0"/>
          <a:chOff x="0" y="0"/>
          <a:chExt cx="0" cy="0"/>
        </a:xfrm>
      </p:grpSpPr>
      <p:sp>
        <p:nvSpPr>
          <p:cNvPr id="2" name="Títol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ca-ES" smtClean="0"/>
              <a:t>Feu clic aquí per editar l'estil</a:t>
            </a:r>
            <a:endParaRPr kumimoji="0" lang="en-US"/>
          </a:p>
        </p:txBody>
      </p:sp>
      <p:sp>
        <p:nvSpPr>
          <p:cNvPr id="3" name="Contenidor de text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ca-ES" smtClean="0"/>
              <a:t>Feu clic aquí per editar els estils de text</a:t>
            </a:r>
          </a:p>
        </p:txBody>
      </p:sp>
      <p:sp>
        <p:nvSpPr>
          <p:cNvPr id="4" name="Contenidor de data 3"/>
          <p:cNvSpPr>
            <a:spLocks noGrp="1"/>
          </p:cNvSpPr>
          <p:nvPr>
            <p:ph type="dt" sz="half" idx="10"/>
          </p:nvPr>
        </p:nvSpPr>
        <p:spPr/>
        <p:txBody>
          <a:bodyPr/>
          <a:lstStyle/>
          <a:p>
            <a:fld id="{A6FF2F32-5B71-48B2-BD61-F34F8A95F817}" type="datetimeFigureOut">
              <a:rPr lang="ca-ES" smtClean="0"/>
              <a:t>13/03/2011</a:t>
            </a:fld>
            <a:endParaRPr lang="ca-ES"/>
          </a:p>
        </p:txBody>
      </p:sp>
      <p:sp>
        <p:nvSpPr>
          <p:cNvPr id="5" name="Contenidor de peu de pàgina 4"/>
          <p:cNvSpPr>
            <a:spLocks noGrp="1"/>
          </p:cNvSpPr>
          <p:nvPr>
            <p:ph type="ftr" sz="quarter" idx="11"/>
          </p:nvPr>
        </p:nvSpPr>
        <p:spPr/>
        <p:txBody>
          <a:bodyPr/>
          <a:lstStyle/>
          <a:p>
            <a:endParaRPr lang="ca-ES"/>
          </a:p>
        </p:txBody>
      </p:sp>
      <p:sp>
        <p:nvSpPr>
          <p:cNvPr id="6" name="Contenidor de número de diapositiva 5"/>
          <p:cNvSpPr>
            <a:spLocks noGrp="1"/>
          </p:cNvSpPr>
          <p:nvPr>
            <p:ph type="sldNum" sz="quarter" idx="12"/>
          </p:nvPr>
        </p:nvSpPr>
        <p:spPr>
          <a:xfrm>
            <a:off x="7924800" y="6416675"/>
            <a:ext cx="762000" cy="365125"/>
          </a:xfrm>
        </p:spPr>
        <p:txBody>
          <a:bodyPr/>
          <a:lstStyle/>
          <a:p>
            <a:fld id="{8DB0F162-1275-4E88-BF17-CECDAF865700}" type="slidenum">
              <a:rPr lang="ca-ES" smtClean="0"/>
              <a:t>‹#›</a:t>
            </a:fld>
            <a:endParaRPr lang="ca-E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ctes">
    <p:spTree>
      <p:nvGrpSpPr>
        <p:cNvPr id="1" name=""/>
        <p:cNvGrpSpPr/>
        <p:nvPr/>
      </p:nvGrpSpPr>
      <p:grpSpPr>
        <a:xfrm>
          <a:off x="0" y="0"/>
          <a:ext cx="0" cy="0"/>
          <a:chOff x="0" y="0"/>
          <a:chExt cx="0" cy="0"/>
        </a:xfrm>
      </p:grpSpPr>
      <p:sp>
        <p:nvSpPr>
          <p:cNvPr id="2" name="Títol 1"/>
          <p:cNvSpPr>
            <a:spLocks noGrp="1"/>
          </p:cNvSpPr>
          <p:nvPr>
            <p:ph type="title"/>
          </p:nvPr>
        </p:nvSpPr>
        <p:spPr/>
        <p:txBody>
          <a:bodyPr/>
          <a:lstStyle/>
          <a:p>
            <a:r>
              <a:rPr kumimoji="0" lang="ca-ES" smtClean="0"/>
              <a:t>Feu clic aquí per editar l'estil</a:t>
            </a:r>
            <a:endParaRPr kumimoji="0" lang="en-US"/>
          </a:p>
        </p:txBody>
      </p:sp>
      <p:sp>
        <p:nvSpPr>
          <p:cNvPr id="3" name="Contenidor de contingut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ca-ES" smtClean="0"/>
              <a:t>Feu clic aquí per editar els estils de text</a:t>
            </a:r>
          </a:p>
          <a:p>
            <a:pPr lvl="1" eaLnBrk="1" latinLnBrk="0" hangingPunct="1"/>
            <a:r>
              <a:rPr lang="ca-ES" smtClean="0"/>
              <a:t>Segon nivell</a:t>
            </a:r>
          </a:p>
          <a:p>
            <a:pPr lvl="2" eaLnBrk="1" latinLnBrk="0" hangingPunct="1"/>
            <a:r>
              <a:rPr lang="ca-ES" smtClean="0"/>
              <a:t>Tercer nivell</a:t>
            </a:r>
          </a:p>
          <a:p>
            <a:pPr lvl="3" eaLnBrk="1" latinLnBrk="0" hangingPunct="1"/>
            <a:r>
              <a:rPr lang="ca-ES" smtClean="0"/>
              <a:t>Quart nivell</a:t>
            </a:r>
          </a:p>
          <a:p>
            <a:pPr lvl="4" eaLnBrk="1" latinLnBrk="0" hangingPunct="1"/>
            <a:r>
              <a:rPr lang="ca-ES" smtClean="0"/>
              <a:t>Cinquè nivell</a:t>
            </a:r>
            <a:endParaRPr kumimoji="0" lang="en-US"/>
          </a:p>
        </p:txBody>
      </p:sp>
      <p:sp>
        <p:nvSpPr>
          <p:cNvPr id="4" name="Contenidor de contingut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ca-ES" smtClean="0"/>
              <a:t>Feu clic aquí per editar els estils de text</a:t>
            </a:r>
          </a:p>
          <a:p>
            <a:pPr lvl="1" eaLnBrk="1" latinLnBrk="0" hangingPunct="1"/>
            <a:r>
              <a:rPr lang="ca-ES" smtClean="0"/>
              <a:t>Segon nivell</a:t>
            </a:r>
          </a:p>
          <a:p>
            <a:pPr lvl="2" eaLnBrk="1" latinLnBrk="0" hangingPunct="1"/>
            <a:r>
              <a:rPr lang="ca-ES" smtClean="0"/>
              <a:t>Tercer nivell</a:t>
            </a:r>
          </a:p>
          <a:p>
            <a:pPr lvl="3" eaLnBrk="1" latinLnBrk="0" hangingPunct="1"/>
            <a:r>
              <a:rPr lang="ca-ES" smtClean="0"/>
              <a:t>Quart nivell</a:t>
            </a:r>
          </a:p>
          <a:p>
            <a:pPr lvl="4" eaLnBrk="1" latinLnBrk="0" hangingPunct="1"/>
            <a:r>
              <a:rPr lang="ca-ES" smtClean="0"/>
              <a:t>Cinquè nivell</a:t>
            </a:r>
            <a:endParaRPr kumimoji="0" lang="en-US"/>
          </a:p>
        </p:txBody>
      </p:sp>
      <p:sp>
        <p:nvSpPr>
          <p:cNvPr id="5" name="Contenidor de data 4"/>
          <p:cNvSpPr>
            <a:spLocks noGrp="1"/>
          </p:cNvSpPr>
          <p:nvPr>
            <p:ph type="dt" sz="half" idx="10"/>
          </p:nvPr>
        </p:nvSpPr>
        <p:spPr/>
        <p:txBody>
          <a:bodyPr/>
          <a:lstStyle/>
          <a:p>
            <a:fld id="{A6FF2F32-5B71-48B2-BD61-F34F8A95F817}" type="datetimeFigureOut">
              <a:rPr lang="ca-ES" smtClean="0"/>
              <a:t>13/03/2011</a:t>
            </a:fld>
            <a:endParaRPr lang="ca-ES"/>
          </a:p>
        </p:txBody>
      </p:sp>
      <p:sp>
        <p:nvSpPr>
          <p:cNvPr id="6" name="Contenidor de peu de pàgina 5"/>
          <p:cNvSpPr>
            <a:spLocks noGrp="1"/>
          </p:cNvSpPr>
          <p:nvPr>
            <p:ph type="ftr" sz="quarter" idx="11"/>
          </p:nvPr>
        </p:nvSpPr>
        <p:spPr/>
        <p:txBody>
          <a:bodyPr/>
          <a:lstStyle/>
          <a:p>
            <a:endParaRPr lang="ca-ES"/>
          </a:p>
        </p:txBody>
      </p:sp>
      <p:sp>
        <p:nvSpPr>
          <p:cNvPr id="7" name="Contenidor de número de diapositiva 6"/>
          <p:cNvSpPr>
            <a:spLocks noGrp="1"/>
          </p:cNvSpPr>
          <p:nvPr>
            <p:ph type="sldNum" sz="quarter" idx="12"/>
          </p:nvPr>
        </p:nvSpPr>
        <p:spPr/>
        <p:txBody>
          <a:bodyPr/>
          <a:lstStyle/>
          <a:p>
            <a:fld id="{8DB0F162-1275-4E88-BF17-CECDAF865700}" type="slidenum">
              <a:rPr lang="ca-ES" smtClean="0"/>
              <a:t>‹#›</a:t>
            </a:fld>
            <a:endParaRPr lang="ca-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
    <p:spTree>
      <p:nvGrpSpPr>
        <p:cNvPr id="1" name=""/>
        <p:cNvGrpSpPr/>
        <p:nvPr/>
      </p:nvGrpSpPr>
      <p:grpSpPr>
        <a:xfrm>
          <a:off x="0" y="0"/>
          <a:ext cx="0" cy="0"/>
          <a:chOff x="0" y="0"/>
          <a:chExt cx="0" cy="0"/>
        </a:xfrm>
      </p:grpSpPr>
      <p:sp>
        <p:nvSpPr>
          <p:cNvPr id="2" name="Títol 1"/>
          <p:cNvSpPr>
            <a:spLocks noGrp="1"/>
          </p:cNvSpPr>
          <p:nvPr>
            <p:ph type="title"/>
          </p:nvPr>
        </p:nvSpPr>
        <p:spPr>
          <a:xfrm>
            <a:off x="457200" y="273050"/>
            <a:ext cx="8229600" cy="1143000"/>
          </a:xfrm>
        </p:spPr>
        <p:txBody>
          <a:bodyPr anchor="ctr"/>
          <a:lstStyle>
            <a:lvl1pPr>
              <a:defRPr/>
            </a:lvl1pPr>
          </a:lstStyle>
          <a:p>
            <a:r>
              <a:rPr kumimoji="0" lang="ca-ES" smtClean="0"/>
              <a:t>Feu clic aquí per editar l'estil</a:t>
            </a:r>
            <a:endParaRPr kumimoji="0" lang="en-US"/>
          </a:p>
        </p:txBody>
      </p:sp>
      <p:sp>
        <p:nvSpPr>
          <p:cNvPr id="3" name="Contenidor de text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ca-ES" smtClean="0"/>
              <a:t>Feu clic aquí per editar els estils de text</a:t>
            </a:r>
          </a:p>
        </p:txBody>
      </p:sp>
      <p:sp>
        <p:nvSpPr>
          <p:cNvPr id="4" name="Contenidor de text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ca-ES" smtClean="0"/>
              <a:t>Feu clic aquí per editar els estils de text</a:t>
            </a:r>
          </a:p>
        </p:txBody>
      </p:sp>
      <p:sp>
        <p:nvSpPr>
          <p:cNvPr id="5" name="Contenidor de contingut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ca-ES" smtClean="0"/>
              <a:t>Feu clic aquí per editar els estils de text</a:t>
            </a:r>
          </a:p>
          <a:p>
            <a:pPr lvl="1" eaLnBrk="1" latinLnBrk="0" hangingPunct="1"/>
            <a:r>
              <a:rPr lang="ca-ES" smtClean="0"/>
              <a:t>Segon nivell</a:t>
            </a:r>
          </a:p>
          <a:p>
            <a:pPr lvl="2" eaLnBrk="1" latinLnBrk="0" hangingPunct="1"/>
            <a:r>
              <a:rPr lang="ca-ES" smtClean="0"/>
              <a:t>Tercer nivell</a:t>
            </a:r>
          </a:p>
          <a:p>
            <a:pPr lvl="3" eaLnBrk="1" latinLnBrk="0" hangingPunct="1"/>
            <a:r>
              <a:rPr lang="ca-ES" smtClean="0"/>
              <a:t>Quart nivell</a:t>
            </a:r>
          </a:p>
          <a:p>
            <a:pPr lvl="4" eaLnBrk="1" latinLnBrk="0" hangingPunct="1"/>
            <a:r>
              <a:rPr lang="ca-ES" smtClean="0"/>
              <a:t>Cinquè nivell</a:t>
            </a:r>
            <a:endParaRPr kumimoji="0" lang="en-US"/>
          </a:p>
        </p:txBody>
      </p:sp>
      <p:sp>
        <p:nvSpPr>
          <p:cNvPr id="6" name="Contenidor de contingut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ca-ES" smtClean="0"/>
              <a:t>Feu clic aquí per editar els estils de text</a:t>
            </a:r>
          </a:p>
          <a:p>
            <a:pPr lvl="1" eaLnBrk="1" latinLnBrk="0" hangingPunct="1"/>
            <a:r>
              <a:rPr lang="ca-ES" smtClean="0"/>
              <a:t>Segon nivell</a:t>
            </a:r>
          </a:p>
          <a:p>
            <a:pPr lvl="2" eaLnBrk="1" latinLnBrk="0" hangingPunct="1"/>
            <a:r>
              <a:rPr lang="ca-ES" smtClean="0"/>
              <a:t>Tercer nivell</a:t>
            </a:r>
          </a:p>
          <a:p>
            <a:pPr lvl="3" eaLnBrk="1" latinLnBrk="0" hangingPunct="1"/>
            <a:r>
              <a:rPr lang="ca-ES" smtClean="0"/>
              <a:t>Quart nivell</a:t>
            </a:r>
          </a:p>
          <a:p>
            <a:pPr lvl="4" eaLnBrk="1" latinLnBrk="0" hangingPunct="1"/>
            <a:r>
              <a:rPr lang="ca-ES" smtClean="0"/>
              <a:t>Cinquè nivell</a:t>
            </a:r>
            <a:endParaRPr kumimoji="0" lang="en-US"/>
          </a:p>
        </p:txBody>
      </p:sp>
      <p:sp>
        <p:nvSpPr>
          <p:cNvPr id="7" name="Contenidor de data 6"/>
          <p:cNvSpPr>
            <a:spLocks noGrp="1"/>
          </p:cNvSpPr>
          <p:nvPr>
            <p:ph type="dt" sz="half" idx="10"/>
          </p:nvPr>
        </p:nvSpPr>
        <p:spPr/>
        <p:txBody>
          <a:bodyPr/>
          <a:lstStyle/>
          <a:p>
            <a:fld id="{A6FF2F32-5B71-48B2-BD61-F34F8A95F817}" type="datetimeFigureOut">
              <a:rPr lang="ca-ES" smtClean="0"/>
              <a:t>13/03/2011</a:t>
            </a:fld>
            <a:endParaRPr lang="ca-ES"/>
          </a:p>
        </p:txBody>
      </p:sp>
      <p:sp>
        <p:nvSpPr>
          <p:cNvPr id="8" name="Contenidor de peu de pàgina 7"/>
          <p:cNvSpPr>
            <a:spLocks noGrp="1"/>
          </p:cNvSpPr>
          <p:nvPr>
            <p:ph type="ftr" sz="quarter" idx="11"/>
          </p:nvPr>
        </p:nvSpPr>
        <p:spPr/>
        <p:txBody>
          <a:bodyPr/>
          <a:lstStyle/>
          <a:p>
            <a:endParaRPr lang="ca-ES"/>
          </a:p>
        </p:txBody>
      </p:sp>
      <p:sp>
        <p:nvSpPr>
          <p:cNvPr id="9" name="Contenidor de número de diapositiva 8"/>
          <p:cNvSpPr>
            <a:spLocks noGrp="1"/>
          </p:cNvSpPr>
          <p:nvPr>
            <p:ph type="sldNum" sz="quarter" idx="12"/>
          </p:nvPr>
        </p:nvSpPr>
        <p:spPr/>
        <p:txBody>
          <a:bodyPr/>
          <a:lstStyle/>
          <a:p>
            <a:fld id="{8DB0F162-1275-4E88-BF17-CECDAF865700}" type="slidenum">
              <a:rPr lang="ca-ES" smtClean="0"/>
              <a:t>‹#›</a:t>
            </a:fld>
            <a:endParaRPr lang="ca-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omés títol">
    <p:spTree>
      <p:nvGrpSpPr>
        <p:cNvPr id="1" name=""/>
        <p:cNvGrpSpPr/>
        <p:nvPr/>
      </p:nvGrpSpPr>
      <p:grpSpPr>
        <a:xfrm>
          <a:off x="0" y="0"/>
          <a:ext cx="0" cy="0"/>
          <a:chOff x="0" y="0"/>
          <a:chExt cx="0" cy="0"/>
        </a:xfrm>
      </p:grpSpPr>
      <p:sp>
        <p:nvSpPr>
          <p:cNvPr id="2" name="Títol 1"/>
          <p:cNvSpPr>
            <a:spLocks noGrp="1"/>
          </p:cNvSpPr>
          <p:nvPr>
            <p:ph type="title"/>
          </p:nvPr>
        </p:nvSpPr>
        <p:spPr/>
        <p:txBody>
          <a:bodyPr/>
          <a:lstStyle/>
          <a:p>
            <a:r>
              <a:rPr kumimoji="0" lang="ca-ES" smtClean="0"/>
              <a:t>Feu clic aquí per editar l'estil</a:t>
            </a:r>
            <a:endParaRPr kumimoji="0" lang="en-US"/>
          </a:p>
        </p:txBody>
      </p:sp>
      <p:sp>
        <p:nvSpPr>
          <p:cNvPr id="3" name="Contenidor de data 2"/>
          <p:cNvSpPr>
            <a:spLocks noGrp="1"/>
          </p:cNvSpPr>
          <p:nvPr>
            <p:ph type="dt" sz="half" idx="10"/>
          </p:nvPr>
        </p:nvSpPr>
        <p:spPr/>
        <p:txBody>
          <a:bodyPr/>
          <a:lstStyle/>
          <a:p>
            <a:fld id="{A6FF2F32-5B71-48B2-BD61-F34F8A95F817}" type="datetimeFigureOut">
              <a:rPr lang="ca-ES" smtClean="0"/>
              <a:t>13/03/2011</a:t>
            </a:fld>
            <a:endParaRPr lang="ca-ES"/>
          </a:p>
        </p:txBody>
      </p:sp>
      <p:sp>
        <p:nvSpPr>
          <p:cNvPr id="4" name="Contenidor de peu de pàgina 3"/>
          <p:cNvSpPr>
            <a:spLocks noGrp="1"/>
          </p:cNvSpPr>
          <p:nvPr>
            <p:ph type="ftr" sz="quarter" idx="11"/>
          </p:nvPr>
        </p:nvSpPr>
        <p:spPr/>
        <p:txBody>
          <a:bodyPr/>
          <a:lstStyle/>
          <a:p>
            <a:endParaRPr lang="ca-ES"/>
          </a:p>
        </p:txBody>
      </p:sp>
      <p:sp>
        <p:nvSpPr>
          <p:cNvPr id="5" name="Contenidor de número de diapositiva 4"/>
          <p:cNvSpPr>
            <a:spLocks noGrp="1"/>
          </p:cNvSpPr>
          <p:nvPr>
            <p:ph type="sldNum" sz="quarter" idx="12"/>
          </p:nvPr>
        </p:nvSpPr>
        <p:spPr/>
        <p:txBody>
          <a:bodyPr/>
          <a:lstStyle/>
          <a:p>
            <a:fld id="{8DB0F162-1275-4E88-BF17-CECDAF865700}" type="slidenum">
              <a:rPr lang="ca-ES" smtClean="0"/>
              <a:t>‹#›</a:t>
            </a:fld>
            <a:endParaRPr lang="ca-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
    <p:spTree>
      <p:nvGrpSpPr>
        <p:cNvPr id="1" name=""/>
        <p:cNvGrpSpPr/>
        <p:nvPr/>
      </p:nvGrpSpPr>
      <p:grpSpPr>
        <a:xfrm>
          <a:off x="0" y="0"/>
          <a:ext cx="0" cy="0"/>
          <a:chOff x="0" y="0"/>
          <a:chExt cx="0" cy="0"/>
        </a:xfrm>
      </p:grpSpPr>
      <p:sp>
        <p:nvSpPr>
          <p:cNvPr id="2" name="Contenidor de data 1"/>
          <p:cNvSpPr>
            <a:spLocks noGrp="1"/>
          </p:cNvSpPr>
          <p:nvPr>
            <p:ph type="dt" sz="half" idx="10"/>
          </p:nvPr>
        </p:nvSpPr>
        <p:spPr/>
        <p:txBody>
          <a:bodyPr/>
          <a:lstStyle/>
          <a:p>
            <a:fld id="{A6FF2F32-5B71-48B2-BD61-F34F8A95F817}" type="datetimeFigureOut">
              <a:rPr lang="ca-ES" smtClean="0"/>
              <a:t>13/03/2011</a:t>
            </a:fld>
            <a:endParaRPr lang="ca-ES"/>
          </a:p>
        </p:txBody>
      </p:sp>
      <p:sp>
        <p:nvSpPr>
          <p:cNvPr id="3" name="Contenidor de peu de pàgina 2"/>
          <p:cNvSpPr>
            <a:spLocks noGrp="1"/>
          </p:cNvSpPr>
          <p:nvPr>
            <p:ph type="ftr" sz="quarter" idx="11"/>
          </p:nvPr>
        </p:nvSpPr>
        <p:spPr/>
        <p:txBody>
          <a:bodyPr/>
          <a:lstStyle/>
          <a:p>
            <a:endParaRPr lang="ca-ES"/>
          </a:p>
        </p:txBody>
      </p:sp>
      <p:sp>
        <p:nvSpPr>
          <p:cNvPr id="4" name="Contenidor de número de diapositiva 3"/>
          <p:cNvSpPr>
            <a:spLocks noGrp="1"/>
          </p:cNvSpPr>
          <p:nvPr>
            <p:ph type="sldNum" sz="quarter" idx="12"/>
          </p:nvPr>
        </p:nvSpPr>
        <p:spPr/>
        <p:txBody>
          <a:bodyPr/>
          <a:lstStyle/>
          <a:p>
            <a:fld id="{8DB0F162-1275-4E88-BF17-CECDAF865700}" type="slidenum">
              <a:rPr lang="ca-ES" smtClean="0"/>
              <a:t>‹#›</a:t>
            </a:fld>
            <a:endParaRPr lang="ca-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ingut amb llegenda">
    <p:spTree>
      <p:nvGrpSpPr>
        <p:cNvPr id="1" name=""/>
        <p:cNvGrpSpPr/>
        <p:nvPr/>
      </p:nvGrpSpPr>
      <p:grpSpPr>
        <a:xfrm>
          <a:off x="0" y="0"/>
          <a:ext cx="0" cy="0"/>
          <a:chOff x="0" y="0"/>
          <a:chExt cx="0" cy="0"/>
        </a:xfrm>
      </p:grpSpPr>
      <p:sp>
        <p:nvSpPr>
          <p:cNvPr id="2" name="Títol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ca-ES" smtClean="0"/>
              <a:t>Feu clic aquí per editar l'estil</a:t>
            </a:r>
            <a:endParaRPr kumimoji="0" lang="en-US"/>
          </a:p>
        </p:txBody>
      </p:sp>
      <p:sp>
        <p:nvSpPr>
          <p:cNvPr id="3" name="Contenidor de text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ca-ES" smtClean="0"/>
              <a:t>Feu clic aquí per editar els estils de text</a:t>
            </a:r>
          </a:p>
        </p:txBody>
      </p:sp>
      <p:sp>
        <p:nvSpPr>
          <p:cNvPr id="4" name="Contenidor de contingut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ca-ES" smtClean="0"/>
              <a:t>Feu clic aquí per editar els estils de text</a:t>
            </a:r>
          </a:p>
          <a:p>
            <a:pPr lvl="1" eaLnBrk="1" latinLnBrk="0" hangingPunct="1"/>
            <a:r>
              <a:rPr lang="ca-ES" smtClean="0"/>
              <a:t>Segon nivell</a:t>
            </a:r>
          </a:p>
          <a:p>
            <a:pPr lvl="2" eaLnBrk="1" latinLnBrk="0" hangingPunct="1"/>
            <a:r>
              <a:rPr lang="ca-ES" smtClean="0"/>
              <a:t>Tercer nivell</a:t>
            </a:r>
          </a:p>
          <a:p>
            <a:pPr lvl="3" eaLnBrk="1" latinLnBrk="0" hangingPunct="1"/>
            <a:r>
              <a:rPr lang="ca-ES" smtClean="0"/>
              <a:t>Quart nivell</a:t>
            </a:r>
          </a:p>
          <a:p>
            <a:pPr lvl="4" eaLnBrk="1" latinLnBrk="0" hangingPunct="1"/>
            <a:r>
              <a:rPr lang="ca-ES" smtClean="0"/>
              <a:t>Cinquè nivell</a:t>
            </a:r>
            <a:endParaRPr kumimoji="0" lang="en-US"/>
          </a:p>
        </p:txBody>
      </p:sp>
      <p:sp>
        <p:nvSpPr>
          <p:cNvPr id="5" name="Contenidor de data 4"/>
          <p:cNvSpPr>
            <a:spLocks noGrp="1"/>
          </p:cNvSpPr>
          <p:nvPr>
            <p:ph type="dt" sz="half" idx="10"/>
          </p:nvPr>
        </p:nvSpPr>
        <p:spPr/>
        <p:txBody>
          <a:bodyPr/>
          <a:lstStyle/>
          <a:p>
            <a:fld id="{A6FF2F32-5B71-48B2-BD61-F34F8A95F817}" type="datetimeFigureOut">
              <a:rPr lang="ca-ES" smtClean="0"/>
              <a:t>13/03/2011</a:t>
            </a:fld>
            <a:endParaRPr lang="ca-ES"/>
          </a:p>
        </p:txBody>
      </p:sp>
      <p:sp>
        <p:nvSpPr>
          <p:cNvPr id="6" name="Contenidor de peu de pàgina 5"/>
          <p:cNvSpPr>
            <a:spLocks noGrp="1"/>
          </p:cNvSpPr>
          <p:nvPr>
            <p:ph type="ftr" sz="quarter" idx="11"/>
          </p:nvPr>
        </p:nvSpPr>
        <p:spPr/>
        <p:txBody>
          <a:bodyPr/>
          <a:lstStyle/>
          <a:p>
            <a:endParaRPr lang="ca-ES"/>
          </a:p>
        </p:txBody>
      </p:sp>
      <p:sp>
        <p:nvSpPr>
          <p:cNvPr id="7" name="Contenidor de número de diapositiva 6"/>
          <p:cNvSpPr>
            <a:spLocks noGrp="1"/>
          </p:cNvSpPr>
          <p:nvPr>
            <p:ph type="sldNum" sz="quarter" idx="12"/>
          </p:nvPr>
        </p:nvSpPr>
        <p:spPr/>
        <p:txBody>
          <a:bodyPr/>
          <a:lstStyle/>
          <a:p>
            <a:fld id="{8DB0F162-1275-4E88-BF17-CECDAF865700}" type="slidenum">
              <a:rPr lang="ca-ES" smtClean="0"/>
              <a:t>‹#›</a:t>
            </a:fld>
            <a:endParaRPr lang="ca-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tge amb llegenda">
    <p:spTree>
      <p:nvGrpSpPr>
        <p:cNvPr id="1" name=""/>
        <p:cNvGrpSpPr/>
        <p:nvPr/>
      </p:nvGrpSpPr>
      <p:grpSpPr>
        <a:xfrm>
          <a:off x="0" y="0"/>
          <a:ext cx="0" cy="0"/>
          <a:chOff x="0" y="0"/>
          <a:chExt cx="0" cy="0"/>
        </a:xfrm>
      </p:grpSpPr>
      <p:sp>
        <p:nvSpPr>
          <p:cNvPr id="2" name="Títol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ca-ES" smtClean="0"/>
              <a:t>Feu clic aquí per editar l'estil</a:t>
            </a:r>
            <a:endParaRPr kumimoji="0" lang="en-US"/>
          </a:p>
        </p:txBody>
      </p:sp>
      <p:sp>
        <p:nvSpPr>
          <p:cNvPr id="3" name="Contenidor d'imatge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ca-ES" smtClean="0">
                <a:solidFill>
                  <a:schemeClr val="lt1"/>
                </a:solidFill>
                <a:latin typeface="+mn-lt"/>
                <a:ea typeface="+mn-ea"/>
                <a:cs typeface="+mn-cs"/>
              </a:rPr>
              <a:t>Feu clic a la icona per afegir una imatge</a:t>
            </a:r>
            <a:endParaRPr kumimoji="0" lang="en-US" dirty="0">
              <a:solidFill>
                <a:schemeClr val="lt1"/>
              </a:solidFill>
              <a:latin typeface="+mn-lt"/>
              <a:ea typeface="+mn-ea"/>
              <a:cs typeface="+mn-cs"/>
            </a:endParaRPr>
          </a:p>
        </p:txBody>
      </p:sp>
      <p:sp>
        <p:nvSpPr>
          <p:cNvPr id="4" name="Contenidor de text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ca-ES" smtClean="0"/>
              <a:t>Feu clic aquí per editar els estils de text</a:t>
            </a:r>
          </a:p>
        </p:txBody>
      </p:sp>
      <p:sp>
        <p:nvSpPr>
          <p:cNvPr id="5" name="Contenidor de data 4"/>
          <p:cNvSpPr>
            <a:spLocks noGrp="1"/>
          </p:cNvSpPr>
          <p:nvPr>
            <p:ph type="dt" sz="half" idx="10"/>
          </p:nvPr>
        </p:nvSpPr>
        <p:spPr/>
        <p:txBody>
          <a:bodyPr/>
          <a:lstStyle/>
          <a:p>
            <a:fld id="{A6FF2F32-5B71-48B2-BD61-F34F8A95F817}" type="datetimeFigureOut">
              <a:rPr lang="ca-ES" smtClean="0"/>
              <a:t>13/03/2011</a:t>
            </a:fld>
            <a:endParaRPr lang="ca-ES"/>
          </a:p>
        </p:txBody>
      </p:sp>
      <p:sp>
        <p:nvSpPr>
          <p:cNvPr id="6" name="Contenidor de peu de pàgina 5"/>
          <p:cNvSpPr>
            <a:spLocks noGrp="1"/>
          </p:cNvSpPr>
          <p:nvPr>
            <p:ph type="ftr" sz="quarter" idx="11"/>
          </p:nvPr>
        </p:nvSpPr>
        <p:spPr/>
        <p:txBody>
          <a:bodyPr/>
          <a:lstStyle/>
          <a:p>
            <a:endParaRPr lang="ca-ES"/>
          </a:p>
        </p:txBody>
      </p:sp>
      <p:sp>
        <p:nvSpPr>
          <p:cNvPr id="7" name="Contenidor de número de diapositiva 6"/>
          <p:cNvSpPr>
            <a:spLocks noGrp="1"/>
          </p:cNvSpPr>
          <p:nvPr>
            <p:ph type="sldNum" sz="quarter" idx="12"/>
          </p:nvPr>
        </p:nvSpPr>
        <p:spPr/>
        <p:txBody>
          <a:bodyPr/>
          <a:lstStyle/>
          <a:p>
            <a:fld id="{8DB0F162-1275-4E88-BF17-CECDAF865700}" type="slidenum">
              <a:rPr lang="ca-ES" smtClean="0"/>
              <a:t>‹#›</a:t>
            </a:fld>
            <a:endParaRPr lang="ca-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ol i text vertical">
    <p:spTree>
      <p:nvGrpSpPr>
        <p:cNvPr id="1" name=""/>
        <p:cNvGrpSpPr/>
        <p:nvPr/>
      </p:nvGrpSpPr>
      <p:grpSpPr>
        <a:xfrm>
          <a:off x="0" y="0"/>
          <a:ext cx="0" cy="0"/>
          <a:chOff x="0" y="0"/>
          <a:chExt cx="0" cy="0"/>
        </a:xfrm>
      </p:grpSpPr>
      <p:sp>
        <p:nvSpPr>
          <p:cNvPr id="2" name="Títol 1"/>
          <p:cNvSpPr>
            <a:spLocks noGrp="1"/>
          </p:cNvSpPr>
          <p:nvPr>
            <p:ph type="title"/>
          </p:nvPr>
        </p:nvSpPr>
        <p:spPr/>
        <p:txBody>
          <a:bodyPr/>
          <a:lstStyle/>
          <a:p>
            <a:r>
              <a:rPr kumimoji="0" lang="ca-ES" smtClean="0"/>
              <a:t>Feu clic aquí per editar l'estil</a:t>
            </a:r>
            <a:endParaRPr kumimoji="0" lang="en-US"/>
          </a:p>
        </p:txBody>
      </p:sp>
      <p:sp>
        <p:nvSpPr>
          <p:cNvPr id="3" name="Contenidor de text vertical 2"/>
          <p:cNvSpPr>
            <a:spLocks noGrp="1"/>
          </p:cNvSpPr>
          <p:nvPr>
            <p:ph type="body" orient="vert" idx="1"/>
          </p:nvPr>
        </p:nvSpPr>
        <p:spPr/>
        <p:txBody>
          <a:bodyPr vert="eaVert"/>
          <a:lstStyle/>
          <a:p>
            <a:pPr lvl="0" eaLnBrk="1" latinLnBrk="0" hangingPunct="1"/>
            <a:r>
              <a:rPr lang="ca-ES" smtClean="0"/>
              <a:t>Feu clic aquí per editar els estils de text</a:t>
            </a:r>
          </a:p>
          <a:p>
            <a:pPr lvl="1" eaLnBrk="1" latinLnBrk="0" hangingPunct="1"/>
            <a:r>
              <a:rPr lang="ca-ES" smtClean="0"/>
              <a:t>Segon nivell</a:t>
            </a:r>
          </a:p>
          <a:p>
            <a:pPr lvl="2" eaLnBrk="1" latinLnBrk="0" hangingPunct="1"/>
            <a:r>
              <a:rPr lang="ca-ES" smtClean="0"/>
              <a:t>Tercer nivell</a:t>
            </a:r>
          </a:p>
          <a:p>
            <a:pPr lvl="3" eaLnBrk="1" latinLnBrk="0" hangingPunct="1"/>
            <a:r>
              <a:rPr lang="ca-ES" smtClean="0"/>
              <a:t>Quart nivell</a:t>
            </a:r>
          </a:p>
          <a:p>
            <a:pPr lvl="4" eaLnBrk="1" latinLnBrk="0" hangingPunct="1"/>
            <a:r>
              <a:rPr lang="ca-ES" smtClean="0"/>
              <a:t>Cinquè nivell</a:t>
            </a:r>
            <a:endParaRPr kumimoji="0" lang="en-US"/>
          </a:p>
        </p:txBody>
      </p:sp>
      <p:sp>
        <p:nvSpPr>
          <p:cNvPr id="4" name="Contenidor de data 3"/>
          <p:cNvSpPr>
            <a:spLocks noGrp="1"/>
          </p:cNvSpPr>
          <p:nvPr>
            <p:ph type="dt" sz="half" idx="10"/>
          </p:nvPr>
        </p:nvSpPr>
        <p:spPr/>
        <p:txBody>
          <a:bodyPr/>
          <a:lstStyle/>
          <a:p>
            <a:fld id="{A6FF2F32-5B71-48B2-BD61-F34F8A95F817}" type="datetimeFigureOut">
              <a:rPr lang="ca-ES" smtClean="0"/>
              <a:t>13/03/2011</a:t>
            </a:fld>
            <a:endParaRPr lang="ca-ES"/>
          </a:p>
        </p:txBody>
      </p:sp>
      <p:sp>
        <p:nvSpPr>
          <p:cNvPr id="5" name="Contenidor de peu de pàgina 4"/>
          <p:cNvSpPr>
            <a:spLocks noGrp="1"/>
          </p:cNvSpPr>
          <p:nvPr>
            <p:ph type="ftr" sz="quarter" idx="11"/>
          </p:nvPr>
        </p:nvSpPr>
        <p:spPr/>
        <p:txBody>
          <a:bodyPr/>
          <a:lstStyle/>
          <a:p>
            <a:endParaRPr lang="ca-ES"/>
          </a:p>
        </p:txBody>
      </p:sp>
      <p:sp>
        <p:nvSpPr>
          <p:cNvPr id="6" name="Contenidor de número de diapositiva 5"/>
          <p:cNvSpPr>
            <a:spLocks noGrp="1"/>
          </p:cNvSpPr>
          <p:nvPr>
            <p:ph type="sldNum" sz="quarter" idx="12"/>
          </p:nvPr>
        </p:nvSpPr>
        <p:spPr/>
        <p:txBody>
          <a:bodyPr/>
          <a:lstStyle/>
          <a:p>
            <a:fld id="{8DB0F162-1275-4E88-BF17-CECDAF865700}" type="slidenum">
              <a:rPr lang="ca-ES" smtClean="0"/>
              <a:t>‹#›</a:t>
            </a:fld>
            <a:endParaRPr lang="ca-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ol vertical i text">
    <p:spTree>
      <p:nvGrpSpPr>
        <p:cNvPr id="1" name=""/>
        <p:cNvGrpSpPr/>
        <p:nvPr/>
      </p:nvGrpSpPr>
      <p:grpSpPr>
        <a:xfrm>
          <a:off x="0" y="0"/>
          <a:ext cx="0" cy="0"/>
          <a:chOff x="0" y="0"/>
          <a:chExt cx="0" cy="0"/>
        </a:xfrm>
      </p:grpSpPr>
      <p:sp>
        <p:nvSpPr>
          <p:cNvPr id="2" name="Títol vertical 1"/>
          <p:cNvSpPr>
            <a:spLocks noGrp="1"/>
          </p:cNvSpPr>
          <p:nvPr>
            <p:ph type="title" orient="vert"/>
          </p:nvPr>
        </p:nvSpPr>
        <p:spPr>
          <a:xfrm>
            <a:off x="6629400" y="274638"/>
            <a:ext cx="2057400" cy="5851525"/>
          </a:xfrm>
        </p:spPr>
        <p:txBody>
          <a:bodyPr vert="eaVert"/>
          <a:lstStyle/>
          <a:p>
            <a:r>
              <a:rPr kumimoji="0" lang="ca-ES" smtClean="0"/>
              <a:t>Feu clic aquí per editar l'estil</a:t>
            </a:r>
            <a:endParaRPr kumimoji="0" lang="en-US"/>
          </a:p>
        </p:txBody>
      </p:sp>
      <p:sp>
        <p:nvSpPr>
          <p:cNvPr id="3" name="Contenidor de text vertical 2"/>
          <p:cNvSpPr>
            <a:spLocks noGrp="1"/>
          </p:cNvSpPr>
          <p:nvPr>
            <p:ph type="body" orient="vert" idx="1"/>
          </p:nvPr>
        </p:nvSpPr>
        <p:spPr>
          <a:xfrm>
            <a:off x="457200" y="274638"/>
            <a:ext cx="6019800" cy="5851525"/>
          </a:xfrm>
        </p:spPr>
        <p:txBody>
          <a:bodyPr vert="eaVert"/>
          <a:lstStyle/>
          <a:p>
            <a:pPr lvl="0" eaLnBrk="1" latinLnBrk="0" hangingPunct="1"/>
            <a:r>
              <a:rPr lang="ca-ES" smtClean="0"/>
              <a:t>Feu clic aquí per editar els estils de text</a:t>
            </a:r>
          </a:p>
          <a:p>
            <a:pPr lvl="1" eaLnBrk="1" latinLnBrk="0" hangingPunct="1"/>
            <a:r>
              <a:rPr lang="ca-ES" smtClean="0"/>
              <a:t>Segon nivell</a:t>
            </a:r>
          </a:p>
          <a:p>
            <a:pPr lvl="2" eaLnBrk="1" latinLnBrk="0" hangingPunct="1"/>
            <a:r>
              <a:rPr lang="ca-ES" smtClean="0"/>
              <a:t>Tercer nivell</a:t>
            </a:r>
          </a:p>
          <a:p>
            <a:pPr lvl="3" eaLnBrk="1" latinLnBrk="0" hangingPunct="1"/>
            <a:r>
              <a:rPr lang="ca-ES" smtClean="0"/>
              <a:t>Quart nivell</a:t>
            </a:r>
          </a:p>
          <a:p>
            <a:pPr lvl="4" eaLnBrk="1" latinLnBrk="0" hangingPunct="1"/>
            <a:r>
              <a:rPr lang="ca-ES" smtClean="0"/>
              <a:t>Cinquè nivell</a:t>
            </a:r>
            <a:endParaRPr kumimoji="0" lang="en-US"/>
          </a:p>
        </p:txBody>
      </p:sp>
      <p:sp>
        <p:nvSpPr>
          <p:cNvPr id="4" name="Contenidor de data 3"/>
          <p:cNvSpPr>
            <a:spLocks noGrp="1"/>
          </p:cNvSpPr>
          <p:nvPr>
            <p:ph type="dt" sz="half" idx="10"/>
          </p:nvPr>
        </p:nvSpPr>
        <p:spPr/>
        <p:txBody>
          <a:bodyPr/>
          <a:lstStyle/>
          <a:p>
            <a:fld id="{A6FF2F32-5B71-48B2-BD61-F34F8A95F817}" type="datetimeFigureOut">
              <a:rPr lang="ca-ES" smtClean="0"/>
              <a:t>13/03/2011</a:t>
            </a:fld>
            <a:endParaRPr lang="ca-ES"/>
          </a:p>
        </p:txBody>
      </p:sp>
      <p:sp>
        <p:nvSpPr>
          <p:cNvPr id="5" name="Contenidor de peu de pàgina 4"/>
          <p:cNvSpPr>
            <a:spLocks noGrp="1"/>
          </p:cNvSpPr>
          <p:nvPr>
            <p:ph type="ftr" sz="quarter" idx="11"/>
          </p:nvPr>
        </p:nvSpPr>
        <p:spPr/>
        <p:txBody>
          <a:bodyPr/>
          <a:lstStyle/>
          <a:p>
            <a:endParaRPr lang="ca-ES"/>
          </a:p>
        </p:txBody>
      </p:sp>
      <p:sp>
        <p:nvSpPr>
          <p:cNvPr id="6" name="Contenidor de número de diapositiva 5"/>
          <p:cNvSpPr>
            <a:spLocks noGrp="1"/>
          </p:cNvSpPr>
          <p:nvPr>
            <p:ph type="sldNum" sz="quarter" idx="12"/>
          </p:nvPr>
        </p:nvSpPr>
        <p:spPr/>
        <p:txBody>
          <a:bodyPr/>
          <a:lstStyle/>
          <a:p>
            <a:fld id="{8DB0F162-1275-4E88-BF17-CECDAF865700}" type="slidenum">
              <a:rPr lang="ca-ES" smtClean="0"/>
              <a:t>‹#›</a:t>
            </a:fld>
            <a:endParaRPr lang="ca-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Contenidor de títol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ca-ES" smtClean="0"/>
              <a:t>Feu clic aquí per editar l'estil</a:t>
            </a:r>
            <a:endParaRPr kumimoji="0" lang="en-US"/>
          </a:p>
        </p:txBody>
      </p:sp>
      <p:sp>
        <p:nvSpPr>
          <p:cNvPr id="13" name="Contenidor de text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ca-ES" smtClean="0"/>
              <a:t>Feu clic aquí per editar els estils de text</a:t>
            </a:r>
          </a:p>
          <a:p>
            <a:pPr lvl="1" eaLnBrk="1" latinLnBrk="0" hangingPunct="1"/>
            <a:r>
              <a:rPr kumimoji="0" lang="ca-ES" smtClean="0"/>
              <a:t>Segon nivell</a:t>
            </a:r>
          </a:p>
          <a:p>
            <a:pPr lvl="2" eaLnBrk="1" latinLnBrk="0" hangingPunct="1"/>
            <a:r>
              <a:rPr kumimoji="0" lang="ca-ES" smtClean="0"/>
              <a:t>Tercer nivell</a:t>
            </a:r>
          </a:p>
          <a:p>
            <a:pPr lvl="3" eaLnBrk="1" latinLnBrk="0" hangingPunct="1"/>
            <a:r>
              <a:rPr kumimoji="0" lang="ca-ES" smtClean="0"/>
              <a:t>Quart nivell</a:t>
            </a:r>
          </a:p>
          <a:p>
            <a:pPr lvl="4" eaLnBrk="1" latinLnBrk="0" hangingPunct="1"/>
            <a:r>
              <a:rPr kumimoji="0" lang="ca-ES" smtClean="0"/>
              <a:t>Cinquè nivell</a:t>
            </a:r>
            <a:endParaRPr kumimoji="0" lang="en-US"/>
          </a:p>
        </p:txBody>
      </p:sp>
      <p:sp>
        <p:nvSpPr>
          <p:cNvPr id="14" name="Contenidor de data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A6FF2F32-5B71-48B2-BD61-F34F8A95F817}" type="datetimeFigureOut">
              <a:rPr lang="ca-ES" smtClean="0"/>
              <a:t>13/03/2011</a:t>
            </a:fld>
            <a:endParaRPr lang="ca-ES"/>
          </a:p>
        </p:txBody>
      </p:sp>
      <p:sp>
        <p:nvSpPr>
          <p:cNvPr id="3" name="Contenidor de peu de pàgina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ca-ES"/>
          </a:p>
        </p:txBody>
      </p:sp>
      <p:sp>
        <p:nvSpPr>
          <p:cNvPr id="23" name="Contenidor de número de diapositiva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8DB0F162-1275-4E88-BF17-CECDAF865700}" type="slidenum">
              <a:rPr lang="ca-ES" smtClean="0"/>
              <a:t>‹#›</a:t>
            </a:fld>
            <a:endParaRPr lang="ca-ES"/>
          </a:p>
        </p:txBody>
      </p:sp>
    </p:spTree>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slide" Target="slide8.xml"/><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comments" Target="../comments/comment1.xml"/><Relationship Id="rId4" Type="http://schemas.openxmlformats.org/officeDocument/2006/relationships/image" Target="../media/image3.w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 Target="slide9.xml"/><Relationship Id="rId1" Type="http://schemas.openxmlformats.org/officeDocument/2006/relationships/slideLayout" Target="../slideLayouts/slideLayout7.xml"/><Relationship Id="rId6" Type="http://schemas.openxmlformats.org/officeDocument/2006/relationships/image" Target="../media/image3.wmf"/><Relationship Id="rId5" Type="http://schemas.openxmlformats.org/officeDocument/2006/relationships/slide" Target="slide8.xml"/><Relationship Id="rId4" Type="http://schemas.openxmlformats.org/officeDocument/2006/relationships/slide" Target="slide7.xml"/></Relationships>
</file>

<file path=ppt/slides/_rels/slide6.xml.rels><?xml version="1.0" encoding="UTF-8" standalone="yes"?>
<Relationships xmlns="http://schemas.openxmlformats.org/package/2006/relationships"><Relationship Id="rId3" Type="http://schemas.openxmlformats.org/officeDocument/2006/relationships/image" Target="../media/image3.wmf"/><Relationship Id="rId7" Type="http://schemas.openxmlformats.org/officeDocument/2006/relationships/comments" Target="../comments/comment2.xml"/><Relationship Id="rId2" Type="http://schemas.openxmlformats.org/officeDocument/2006/relationships/slide" Target="slide11.xml"/><Relationship Id="rId1" Type="http://schemas.openxmlformats.org/officeDocument/2006/relationships/slideLayout" Target="../slideLayouts/slideLayout7.xml"/><Relationship Id="rId6" Type="http://schemas.openxmlformats.org/officeDocument/2006/relationships/slide" Target="slide8.xml"/><Relationship Id="rId5" Type="http://schemas.openxmlformats.org/officeDocument/2006/relationships/image" Target="../media/image5.jpeg"/><Relationship Id="rId4" Type="http://schemas.openxmlformats.org/officeDocument/2006/relationships/slide" Target="slide9.xml"/></Relationships>
</file>

<file path=ppt/slides/_rels/slide7.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wm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3.wm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ol 1"/>
          <p:cNvSpPr>
            <a:spLocks noGrp="1"/>
          </p:cNvSpPr>
          <p:nvPr>
            <p:ph type="ctrTitle"/>
          </p:nvPr>
        </p:nvSpPr>
        <p:spPr>
          <a:xfrm>
            <a:off x="755576" y="1052736"/>
            <a:ext cx="7772400" cy="1470025"/>
          </a:xfrm>
        </p:spPr>
        <p:txBody>
          <a:bodyPr/>
          <a:lstStyle/>
          <a:p>
            <a:r>
              <a:rPr lang="ca-ES" dirty="0" smtClean="0">
                <a:solidFill>
                  <a:schemeClr val="accent5">
                    <a:lumMod val="40000"/>
                    <a:lumOff val="60000"/>
                  </a:schemeClr>
                </a:solidFill>
              </a:rPr>
              <a:t>El catalanisme polític </a:t>
            </a:r>
            <a:endParaRPr lang="ca-ES" dirty="0">
              <a:solidFill>
                <a:schemeClr val="accent5">
                  <a:lumMod val="40000"/>
                  <a:lumOff val="60000"/>
                </a:schemeClr>
              </a:solidFill>
            </a:endParaRPr>
          </a:p>
        </p:txBody>
      </p:sp>
      <p:sp>
        <p:nvSpPr>
          <p:cNvPr id="3" name="Subtítol 2"/>
          <p:cNvSpPr>
            <a:spLocks noGrp="1"/>
          </p:cNvSpPr>
          <p:nvPr>
            <p:ph type="subTitle" idx="1"/>
          </p:nvPr>
        </p:nvSpPr>
        <p:spPr>
          <a:xfrm>
            <a:off x="1763688" y="2636912"/>
            <a:ext cx="5969712" cy="2952328"/>
          </a:xfrm>
        </p:spPr>
        <p:txBody>
          <a:bodyPr/>
          <a:lstStyle/>
          <a:p>
            <a:endParaRPr lang="ca-ES" dirty="0"/>
          </a:p>
        </p:txBody>
      </p:sp>
      <p:pic>
        <p:nvPicPr>
          <p:cNvPr id="1026" name="Picture 2"/>
          <p:cNvPicPr>
            <a:picLocks noChangeAspect="1" noChangeArrowheads="1"/>
          </p:cNvPicPr>
          <p:nvPr/>
        </p:nvPicPr>
        <p:blipFill>
          <a:blip r:embed="rId2" cstate="print"/>
          <a:srcRect/>
          <a:stretch>
            <a:fillRect/>
          </a:stretch>
        </p:blipFill>
        <p:spPr bwMode="auto">
          <a:xfrm>
            <a:off x="1763688" y="2636912"/>
            <a:ext cx="6081243" cy="2952000"/>
          </a:xfrm>
          <a:prstGeom prst="rect">
            <a:avLst/>
          </a:prstGeom>
          <a:noFill/>
          <a:ln w="9525">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rect">
                <a:fillToRect l="100000" t="100000"/>
              </a:path>
              <a:tileRect r="-100000" b="-100000"/>
            </a:gradFill>
            <a:miter lim="800000"/>
            <a:headEnd/>
            <a:tailEnd/>
          </a:ln>
        </p:spPr>
      </p:pic>
      <p:sp>
        <p:nvSpPr>
          <p:cNvPr id="5" name="QuadreDeText 4"/>
          <p:cNvSpPr txBox="1"/>
          <p:nvPr/>
        </p:nvSpPr>
        <p:spPr>
          <a:xfrm>
            <a:off x="1187624" y="5661248"/>
            <a:ext cx="7056784" cy="707886"/>
          </a:xfrm>
          <a:prstGeom prst="rect">
            <a:avLst/>
          </a:prstGeom>
          <a:noFill/>
        </p:spPr>
        <p:txBody>
          <a:bodyPr wrap="square" rtlCol="0">
            <a:spAutoFit/>
          </a:bodyPr>
          <a:lstStyle/>
          <a:p>
            <a:pPr algn="ctr"/>
            <a:r>
              <a:rPr lang="ca-ES" sz="2000" dirty="0" smtClean="0">
                <a:solidFill>
                  <a:schemeClr val="accent5">
                    <a:lumMod val="40000"/>
                    <a:lumOff val="60000"/>
                  </a:schemeClr>
                </a:solidFill>
              </a:rPr>
              <a:t>Cartell commemoratiu del centenari de la primera edició dels Jocs Florals a Catalunya</a:t>
            </a:r>
            <a:endParaRPr lang="ca-ES" sz="2000" dirty="0">
              <a:solidFill>
                <a:schemeClr val="accent5">
                  <a:lumMod val="40000"/>
                  <a:lumOff val="60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QuadreDeText 1"/>
          <p:cNvSpPr txBox="1"/>
          <p:nvPr/>
        </p:nvSpPr>
        <p:spPr>
          <a:xfrm>
            <a:off x="1475656" y="836712"/>
            <a:ext cx="6696744" cy="954107"/>
          </a:xfrm>
          <a:prstGeom prst="rect">
            <a:avLst/>
          </a:prstGeom>
          <a:noFill/>
        </p:spPr>
        <p:txBody>
          <a:bodyPr wrap="square" rtlCol="0">
            <a:spAutoFit/>
          </a:bodyPr>
          <a:lstStyle/>
          <a:p>
            <a:pPr algn="ctr"/>
            <a:r>
              <a:rPr lang="ca-ES" sz="2800" dirty="0" smtClean="0">
                <a:solidFill>
                  <a:schemeClr val="accent5">
                    <a:lumMod val="75000"/>
                  </a:schemeClr>
                </a:solidFill>
              </a:rPr>
              <a:t>REAGIONALISMES I NACIONALISMES</a:t>
            </a:r>
            <a:endParaRPr lang="ca-ES" sz="2800" dirty="0">
              <a:solidFill>
                <a:schemeClr val="accent5">
                  <a:lumMod val="75000"/>
                </a:schemeClr>
              </a:solidFill>
            </a:endParaRPr>
          </a:p>
        </p:txBody>
      </p:sp>
      <p:sp>
        <p:nvSpPr>
          <p:cNvPr id="3" name="QuadreDeText 2"/>
          <p:cNvSpPr txBox="1"/>
          <p:nvPr/>
        </p:nvSpPr>
        <p:spPr>
          <a:xfrm>
            <a:off x="683568" y="1916832"/>
            <a:ext cx="8064896" cy="3785652"/>
          </a:xfrm>
          <a:prstGeom prst="rect">
            <a:avLst/>
          </a:prstGeom>
          <a:noFill/>
          <a:ln>
            <a:solidFill>
              <a:schemeClr val="accent5">
                <a:lumMod val="75000"/>
              </a:schemeClr>
            </a:solidFill>
          </a:ln>
        </p:spPr>
        <p:txBody>
          <a:bodyPr wrap="square" rtlCol="0">
            <a:spAutoFit/>
          </a:bodyPr>
          <a:lstStyle/>
          <a:p>
            <a:r>
              <a:rPr lang="ca-ES" dirty="0" smtClean="0">
                <a:solidFill>
                  <a:schemeClr val="accent5">
                    <a:lumMod val="75000"/>
                  </a:schemeClr>
                </a:solidFill>
              </a:rPr>
              <a:t> </a:t>
            </a:r>
            <a:r>
              <a:rPr lang="ca-ES" sz="2000" dirty="0" smtClean="0">
                <a:solidFill>
                  <a:schemeClr val="accent5">
                    <a:lumMod val="75000"/>
                  </a:schemeClr>
                </a:solidFill>
                <a:latin typeface="Times New Roman" pitchFamily="18" charset="0"/>
                <a:cs typeface="Times New Roman" pitchFamily="18" charset="0"/>
              </a:rPr>
              <a:t>CONCEPTES:</a:t>
            </a:r>
          </a:p>
          <a:p>
            <a:pPr>
              <a:buFont typeface="Arial" pitchFamily="34" charset="0"/>
              <a:buChar char="•"/>
            </a:pPr>
            <a:endParaRPr lang="ca-ES" sz="2000" dirty="0">
              <a:latin typeface="Times New Roman" pitchFamily="18" charset="0"/>
              <a:cs typeface="Times New Roman" pitchFamily="18" charset="0"/>
            </a:endParaRPr>
          </a:p>
          <a:p>
            <a:pPr>
              <a:buFont typeface="Arial" pitchFamily="34" charset="0"/>
              <a:buChar char="•"/>
            </a:pPr>
            <a:r>
              <a:rPr lang="ca-ES" sz="2000" dirty="0" smtClean="0">
                <a:solidFill>
                  <a:schemeClr val="accent5">
                    <a:lumMod val="75000"/>
                  </a:schemeClr>
                </a:solidFill>
                <a:latin typeface="Times New Roman" pitchFamily="18" charset="0"/>
                <a:cs typeface="Times New Roman" pitchFamily="18" charset="0"/>
              </a:rPr>
              <a:t>Regionalisme: </a:t>
            </a:r>
            <a:r>
              <a:rPr lang="ca-ES" sz="2000" dirty="0" smtClean="0">
                <a:latin typeface="Times New Roman" pitchFamily="18" charset="0"/>
                <a:cs typeface="Times New Roman" pitchFamily="18" charset="0"/>
              </a:rPr>
              <a:t>A Catalunya i altres regions d’Espanya, corrent polític conservador partidari d’un cert grau d’autonomia. Sorgeix a partir de la Restauració . La defensa de la llengua vernacular  és la seva principal característica . </a:t>
            </a:r>
          </a:p>
          <a:p>
            <a:pPr>
              <a:buFont typeface="Arial" pitchFamily="34" charset="0"/>
              <a:buChar char="•"/>
            </a:pPr>
            <a:r>
              <a:rPr lang="ca-ES" sz="2000" dirty="0" smtClean="0">
                <a:solidFill>
                  <a:schemeClr val="accent5">
                    <a:lumMod val="75000"/>
                  </a:schemeClr>
                </a:solidFill>
                <a:latin typeface="Times New Roman" pitchFamily="18" charset="0"/>
                <a:cs typeface="Times New Roman" pitchFamily="18" charset="0"/>
              </a:rPr>
              <a:t>Nacionalisme:  </a:t>
            </a:r>
            <a:r>
              <a:rPr lang="ca-ES" sz="2000" dirty="0" smtClean="0">
                <a:latin typeface="Times New Roman" pitchFamily="18" charset="0"/>
                <a:cs typeface="Times New Roman" pitchFamily="18" charset="0"/>
              </a:rPr>
              <a:t>En sentit  molt general, doctrina política que dóna més importància als interessos nacionals propis  que no pas als d’altres comunitats. En sentit més estricte seria la doctrina que pretén dotar una nació d’un Estat propi.</a:t>
            </a:r>
          </a:p>
          <a:p>
            <a:pPr>
              <a:buFont typeface="Arial" pitchFamily="34" charset="0"/>
              <a:buChar char="•"/>
            </a:pPr>
            <a:r>
              <a:rPr lang="ca-ES" sz="2000" dirty="0" smtClean="0">
                <a:solidFill>
                  <a:schemeClr val="accent5">
                    <a:lumMod val="75000"/>
                  </a:schemeClr>
                </a:solidFill>
                <a:latin typeface="Times New Roman" pitchFamily="18" charset="0"/>
                <a:cs typeface="Times New Roman" pitchFamily="18" charset="0"/>
              </a:rPr>
              <a:t>Nacionalisme conservador: </a:t>
            </a:r>
            <a:r>
              <a:rPr lang="ca-ES" sz="2000" dirty="0" smtClean="0">
                <a:latin typeface="Times New Roman" pitchFamily="18" charset="0"/>
                <a:cs typeface="Times New Roman" pitchFamily="18" charset="0"/>
              </a:rPr>
              <a:t>Corrent de pensament que defensa els valors nacionals per damunt de les diferències de classe i de les tensions socials.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QuadreDeText 1"/>
          <p:cNvSpPr txBox="1"/>
          <p:nvPr/>
        </p:nvSpPr>
        <p:spPr>
          <a:xfrm>
            <a:off x="1259632" y="692696"/>
            <a:ext cx="6480720" cy="369332"/>
          </a:xfrm>
          <a:prstGeom prst="rect">
            <a:avLst/>
          </a:prstGeom>
          <a:noFill/>
          <a:ln>
            <a:solidFill>
              <a:schemeClr val="accent5">
                <a:lumMod val="50000"/>
              </a:schemeClr>
            </a:solidFill>
          </a:ln>
        </p:spPr>
        <p:txBody>
          <a:bodyPr wrap="square" rtlCol="0">
            <a:spAutoFit/>
          </a:bodyPr>
          <a:lstStyle/>
          <a:p>
            <a:pPr algn="ctr"/>
            <a:r>
              <a:rPr lang="ca-ES" dirty="0" smtClean="0">
                <a:solidFill>
                  <a:schemeClr val="accent5">
                    <a:lumMod val="75000"/>
                  </a:schemeClr>
                </a:solidFill>
              </a:rPr>
              <a:t>EL REGIONALISME A CATALUNYA</a:t>
            </a:r>
            <a:endParaRPr lang="ca-ES" dirty="0">
              <a:solidFill>
                <a:schemeClr val="accent5">
                  <a:lumMod val="75000"/>
                </a:schemeClr>
              </a:solidFill>
            </a:endParaRPr>
          </a:p>
        </p:txBody>
      </p:sp>
      <p:sp>
        <p:nvSpPr>
          <p:cNvPr id="3" name="QuadreDeText 2"/>
          <p:cNvSpPr txBox="1"/>
          <p:nvPr/>
        </p:nvSpPr>
        <p:spPr>
          <a:xfrm>
            <a:off x="971600" y="1412776"/>
            <a:ext cx="7344816" cy="1200329"/>
          </a:xfrm>
          <a:prstGeom prst="rect">
            <a:avLst/>
          </a:prstGeom>
          <a:noFill/>
        </p:spPr>
        <p:txBody>
          <a:bodyPr wrap="square" rtlCol="0">
            <a:spAutoFit/>
          </a:bodyPr>
          <a:lstStyle/>
          <a:p>
            <a:r>
              <a:rPr lang="ca-ES" dirty="0" smtClean="0"/>
              <a:t> A Catalunya el regionalisme es va desenvolupar lligat a la figura de Mañé i Flaquer , autor </a:t>
            </a:r>
            <a:r>
              <a:rPr lang="ca-ES" u="sng" dirty="0" smtClean="0"/>
              <a:t>d‘ El Regionalismo </a:t>
            </a:r>
            <a:r>
              <a:rPr lang="ca-ES" dirty="0" smtClean="0"/>
              <a:t>i a la tradició catòlica representada per mossèn Torras i Bages, autor de la </a:t>
            </a:r>
            <a:r>
              <a:rPr lang="ca-ES" u="sng" dirty="0" smtClean="0"/>
              <a:t>Tradició Catalana</a:t>
            </a:r>
          </a:p>
          <a:p>
            <a:endParaRPr lang="ca-ES" u="sng" dirty="0"/>
          </a:p>
        </p:txBody>
      </p:sp>
      <p:pic>
        <p:nvPicPr>
          <p:cNvPr id="6" name="Picture 125">
            <a:hlinkClick r:id="rId3" action="ppaction://hlinksldjump"/>
          </p:cNvPr>
          <p:cNvPicPr>
            <a:picLocks noChangeAspect="1" noChangeArrowheads="1"/>
          </p:cNvPicPr>
          <p:nvPr/>
        </p:nvPicPr>
        <p:blipFill>
          <a:blip r:embed="rId4" cstate="print"/>
          <a:srcRect/>
          <a:stretch>
            <a:fillRect/>
          </a:stretch>
        </p:blipFill>
        <p:spPr bwMode="auto">
          <a:xfrm>
            <a:off x="8316416" y="1844824"/>
            <a:ext cx="615950" cy="234950"/>
          </a:xfrm>
          <a:prstGeom prst="rect">
            <a:avLst/>
          </a:prstGeom>
          <a:noFill/>
          <a:ln w="9525">
            <a:noFill/>
            <a:miter lim="800000"/>
            <a:headEnd/>
            <a:tailEnd/>
          </a:ln>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23"/>
          <p:cNvGrpSpPr>
            <a:grpSpLocks/>
          </p:cNvGrpSpPr>
          <p:nvPr/>
        </p:nvGrpSpPr>
        <p:grpSpPr bwMode="auto">
          <a:xfrm>
            <a:off x="304800" y="762000"/>
            <a:ext cx="8154988" cy="1284288"/>
            <a:chOff x="192" y="480"/>
            <a:chExt cx="5137" cy="809"/>
          </a:xfrm>
        </p:grpSpPr>
        <p:sp>
          <p:nvSpPr>
            <p:cNvPr id="3" name="Rectangle 4"/>
            <p:cNvSpPr>
              <a:spLocks noChangeArrowheads="1"/>
            </p:cNvSpPr>
            <p:nvPr/>
          </p:nvSpPr>
          <p:spPr bwMode="auto">
            <a:xfrm>
              <a:off x="192" y="480"/>
              <a:ext cx="5040" cy="174"/>
            </a:xfrm>
            <a:prstGeom prst="rect">
              <a:avLst/>
            </a:prstGeom>
            <a:solidFill>
              <a:schemeClr val="accent1">
                <a:lumMod val="20000"/>
                <a:lumOff val="80000"/>
              </a:schemeClr>
            </a:solidFill>
            <a:ln w="9525">
              <a:noFill/>
              <a:miter lim="800000"/>
              <a:headEnd/>
              <a:tailEnd/>
            </a:ln>
            <a:effectLst>
              <a:outerShdw dist="107763" dir="2700000" algn="ctr" rotWithShape="0">
                <a:srgbClr val="808080"/>
              </a:outerShdw>
            </a:effectLst>
          </p:spPr>
          <p:txBody>
            <a:bodyPr lIns="0" tIns="0" rIns="0" bIns="0">
              <a:spAutoFit/>
            </a:bodyPr>
            <a:lstStyle/>
            <a:p>
              <a:pPr algn="l"/>
              <a:r>
                <a:rPr lang="ca-ES" dirty="0">
                  <a:ln>
                    <a:solidFill>
                      <a:schemeClr val="bg1"/>
                    </a:solidFill>
                  </a:ln>
                  <a:solidFill>
                    <a:srgbClr val="000000"/>
                  </a:solidFill>
                </a:rPr>
                <a:t>1.- Es desvetlla una consciència nacional</a:t>
              </a:r>
              <a:endParaRPr lang="ca-ES" sz="3200" b="0" dirty="0">
                <a:ln>
                  <a:solidFill>
                    <a:schemeClr val="bg1"/>
                  </a:solidFill>
                </a:ln>
                <a:latin typeface="Times New Roman" charset="0"/>
              </a:endParaRPr>
            </a:p>
          </p:txBody>
        </p:sp>
        <p:sp>
          <p:nvSpPr>
            <p:cNvPr id="4" name="Rectangle 195"/>
            <p:cNvSpPr>
              <a:spLocks noChangeArrowheads="1"/>
            </p:cNvSpPr>
            <p:nvPr/>
          </p:nvSpPr>
          <p:spPr bwMode="auto">
            <a:xfrm>
              <a:off x="1008" y="912"/>
              <a:ext cx="1152" cy="174"/>
            </a:xfrm>
            <a:prstGeom prst="rect">
              <a:avLst/>
            </a:prstGeom>
            <a:solidFill>
              <a:srgbClr val="FFFFCC"/>
            </a:solidFill>
            <a:ln w="9525">
              <a:solidFill>
                <a:schemeClr val="tx1"/>
              </a:solidFill>
              <a:miter lim="800000"/>
              <a:headEnd/>
              <a:tailEnd/>
            </a:ln>
          </p:spPr>
          <p:txBody>
            <a:bodyPr lIns="0" tIns="0" rIns="0" bIns="0">
              <a:spAutoFit/>
            </a:bodyPr>
            <a:lstStyle/>
            <a:p>
              <a:pPr algn="l"/>
              <a:r>
                <a:rPr lang="ca-ES" dirty="0">
                  <a:ln>
                    <a:solidFill>
                      <a:srgbClr val="7030A0"/>
                    </a:solidFill>
                  </a:ln>
                  <a:solidFill>
                    <a:srgbClr val="000000"/>
                  </a:solidFill>
                </a:rPr>
                <a:t>La Renaixença</a:t>
              </a:r>
              <a:endParaRPr lang="ca-ES" sz="3200" dirty="0">
                <a:ln>
                  <a:solidFill>
                    <a:srgbClr val="7030A0"/>
                  </a:solidFill>
                </a:ln>
                <a:latin typeface="Times New Roman" charset="0"/>
              </a:endParaRPr>
            </a:p>
          </p:txBody>
        </p:sp>
        <p:sp>
          <p:nvSpPr>
            <p:cNvPr id="5" name="Rectangle 196"/>
            <p:cNvSpPr>
              <a:spLocks noChangeArrowheads="1"/>
            </p:cNvSpPr>
            <p:nvPr/>
          </p:nvSpPr>
          <p:spPr bwMode="auto">
            <a:xfrm>
              <a:off x="2880" y="864"/>
              <a:ext cx="1440" cy="174"/>
            </a:xfrm>
            <a:prstGeom prst="rect">
              <a:avLst/>
            </a:prstGeom>
            <a:solidFill>
              <a:srgbClr val="FFFFCC"/>
            </a:solidFill>
            <a:ln w="9525">
              <a:solidFill>
                <a:schemeClr val="tx1"/>
              </a:solidFill>
              <a:miter lim="800000"/>
              <a:headEnd/>
              <a:tailEnd/>
            </a:ln>
          </p:spPr>
          <p:txBody>
            <a:bodyPr lIns="0" tIns="0" rIns="0" bIns="0">
              <a:spAutoFit/>
            </a:bodyPr>
            <a:lstStyle/>
            <a:p>
              <a:r>
                <a:rPr lang="ca-ES" dirty="0">
                  <a:ln>
                    <a:solidFill>
                      <a:srgbClr val="7030A0"/>
                    </a:solidFill>
                  </a:ln>
                  <a:solidFill>
                    <a:srgbClr val="000000"/>
                  </a:solidFill>
                </a:rPr>
                <a:t>La Cultura </a:t>
              </a:r>
              <a:r>
                <a:rPr lang="ca-ES" dirty="0">
                  <a:ln w="9525">
                    <a:solidFill>
                      <a:srgbClr val="7030A0"/>
                    </a:solidFill>
                  </a:ln>
                  <a:solidFill>
                    <a:srgbClr val="000000"/>
                  </a:solidFill>
                </a:rPr>
                <a:t>popular</a:t>
              </a:r>
              <a:endParaRPr lang="ca-ES" sz="3200" b="0" dirty="0">
                <a:ln w="9525">
                  <a:solidFill>
                    <a:srgbClr val="7030A0"/>
                  </a:solidFill>
                </a:ln>
                <a:latin typeface="Times New Roman" charset="0"/>
              </a:endParaRPr>
            </a:p>
          </p:txBody>
        </p:sp>
        <p:sp>
          <p:nvSpPr>
            <p:cNvPr id="6" name="Rectangle 197"/>
            <p:cNvSpPr>
              <a:spLocks noChangeArrowheads="1"/>
            </p:cNvSpPr>
            <p:nvPr/>
          </p:nvSpPr>
          <p:spPr bwMode="auto">
            <a:xfrm>
              <a:off x="1152" y="1104"/>
              <a:ext cx="919" cy="174"/>
            </a:xfrm>
            <a:prstGeom prst="rect">
              <a:avLst/>
            </a:prstGeom>
            <a:noFill/>
            <a:ln w="9525">
              <a:noFill/>
              <a:miter lim="800000"/>
              <a:headEnd/>
              <a:tailEnd/>
            </a:ln>
          </p:spPr>
          <p:txBody>
            <a:bodyPr wrap="none" lIns="0" tIns="0" rIns="0" bIns="0">
              <a:spAutoFit/>
            </a:bodyPr>
            <a:lstStyle/>
            <a:p>
              <a:pPr algn="l"/>
              <a:r>
                <a:rPr lang="ca-ES" dirty="0">
                  <a:ln>
                    <a:solidFill>
                      <a:schemeClr val="bg1"/>
                    </a:solidFill>
                  </a:ln>
                  <a:solidFill>
                    <a:srgbClr val="000000"/>
                  </a:solidFill>
                </a:rPr>
                <a:t>Romanticisme</a:t>
              </a:r>
              <a:endParaRPr lang="ca-ES" sz="3200" b="0" dirty="0">
                <a:ln>
                  <a:solidFill>
                    <a:schemeClr val="bg1"/>
                  </a:solidFill>
                </a:ln>
                <a:latin typeface="Times New Roman" charset="0"/>
              </a:endParaRPr>
            </a:p>
          </p:txBody>
        </p:sp>
        <p:sp>
          <p:nvSpPr>
            <p:cNvPr id="7" name="AutoShape 198"/>
            <p:cNvSpPr>
              <a:spLocks noChangeArrowheads="1"/>
            </p:cNvSpPr>
            <p:nvPr/>
          </p:nvSpPr>
          <p:spPr bwMode="auto">
            <a:xfrm>
              <a:off x="1440" y="672"/>
              <a:ext cx="144" cy="240"/>
            </a:xfrm>
            <a:prstGeom prst="downArrow">
              <a:avLst>
                <a:gd name="adj1" fmla="val 50000"/>
                <a:gd name="adj2" fmla="val 41667"/>
              </a:avLst>
            </a:prstGeom>
            <a:solidFill>
              <a:schemeClr val="accent1">
                <a:lumMod val="75000"/>
              </a:schemeClr>
            </a:solidFill>
            <a:ln w="9525">
              <a:solidFill>
                <a:schemeClr val="tx1"/>
              </a:solidFill>
              <a:miter lim="800000"/>
              <a:headEnd/>
              <a:tailEnd/>
            </a:ln>
            <a:effectLst/>
          </p:spPr>
          <p:txBody>
            <a:bodyPr wrap="none" anchor="ctr"/>
            <a:lstStyle/>
            <a:p>
              <a:endParaRPr lang="ca-ES"/>
            </a:p>
          </p:txBody>
        </p:sp>
        <p:sp>
          <p:nvSpPr>
            <p:cNvPr id="8" name="AutoShape 199"/>
            <p:cNvSpPr>
              <a:spLocks noChangeArrowheads="1"/>
            </p:cNvSpPr>
            <p:nvPr/>
          </p:nvSpPr>
          <p:spPr bwMode="auto">
            <a:xfrm>
              <a:off x="2880" y="624"/>
              <a:ext cx="144" cy="240"/>
            </a:xfrm>
            <a:prstGeom prst="downArrow">
              <a:avLst>
                <a:gd name="adj1" fmla="val 50000"/>
                <a:gd name="adj2" fmla="val 41667"/>
              </a:avLst>
            </a:prstGeom>
            <a:solidFill>
              <a:schemeClr val="accent1">
                <a:lumMod val="75000"/>
              </a:schemeClr>
            </a:solidFill>
            <a:ln w="9525">
              <a:solidFill>
                <a:schemeClr val="tx1"/>
              </a:solidFill>
              <a:miter lim="800000"/>
              <a:headEnd/>
              <a:tailEnd/>
            </a:ln>
            <a:effectLst/>
          </p:spPr>
          <p:txBody>
            <a:bodyPr wrap="none" anchor="ctr"/>
            <a:lstStyle/>
            <a:p>
              <a:endParaRPr lang="ca-ES"/>
            </a:p>
          </p:txBody>
        </p:sp>
        <p:sp>
          <p:nvSpPr>
            <p:cNvPr id="9" name="Text Box 201"/>
            <p:cNvSpPr txBox="1">
              <a:spLocks noChangeArrowheads="1"/>
            </p:cNvSpPr>
            <p:nvPr/>
          </p:nvSpPr>
          <p:spPr bwMode="auto">
            <a:xfrm>
              <a:off x="2880" y="1056"/>
              <a:ext cx="2449" cy="233"/>
            </a:xfrm>
            <a:prstGeom prst="rect">
              <a:avLst/>
            </a:prstGeom>
            <a:noFill/>
            <a:ln w="9525">
              <a:noFill/>
              <a:miter lim="800000"/>
              <a:headEnd/>
              <a:tailEnd/>
            </a:ln>
            <a:effectLst/>
          </p:spPr>
          <p:txBody>
            <a:bodyPr wrap="square">
              <a:spAutoFit/>
            </a:bodyPr>
            <a:lstStyle/>
            <a:p>
              <a:r>
                <a:rPr lang="ca-ES" dirty="0">
                  <a:ln>
                    <a:solidFill>
                      <a:schemeClr val="bg1"/>
                    </a:solidFill>
                  </a:ln>
                </a:rPr>
                <a:t>Teatre, cant coral, premsa</a:t>
              </a:r>
            </a:p>
          </p:txBody>
        </p:sp>
      </p:grpSp>
      <p:grpSp>
        <p:nvGrpSpPr>
          <p:cNvPr id="10" name="Group 224"/>
          <p:cNvGrpSpPr>
            <a:grpSpLocks/>
          </p:cNvGrpSpPr>
          <p:nvPr/>
        </p:nvGrpSpPr>
        <p:grpSpPr bwMode="auto">
          <a:xfrm>
            <a:off x="395536" y="2132858"/>
            <a:ext cx="7777163" cy="674688"/>
            <a:chOff x="192" y="1344"/>
            <a:chExt cx="4899" cy="425"/>
          </a:xfrm>
        </p:grpSpPr>
        <p:sp>
          <p:nvSpPr>
            <p:cNvPr id="11" name="Rectangle 191"/>
            <p:cNvSpPr>
              <a:spLocks noChangeArrowheads="1"/>
            </p:cNvSpPr>
            <p:nvPr/>
          </p:nvSpPr>
          <p:spPr bwMode="auto">
            <a:xfrm>
              <a:off x="192" y="1344"/>
              <a:ext cx="4899" cy="174"/>
            </a:xfrm>
            <a:prstGeom prst="rect">
              <a:avLst/>
            </a:prstGeom>
            <a:solidFill>
              <a:schemeClr val="accent1">
                <a:lumMod val="20000"/>
                <a:lumOff val="80000"/>
              </a:schemeClr>
            </a:solidFill>
            <a:ln w="9525">
              <a:noFill/>
              <a:miter lim="800000"/>
              <a:headEnd/>
              <a:tailEnd/>
            </a:ln>
            <a:effectLst>
              <a:outerShdw dist="107763" dir="2700000" algn="ctr" rotWithShape="0">
                <a:srgbClr val="808080"/>
              </a:outerShdw>
            </a:effectLst>
          </p:spPr>
          <p:txBody>
            <a:bodyPr wrap="square" lIns="0" tIns="0" rIns="0" bIns="0">
              <a:spAutoFit/>
            </a:bodyPr>
            <a:lstStyle/>
            <a:p>
              <a:pPr algn="l"/>
              <a:r>
                <a:rPr lang="ca-ES" dirty="0">
                  <a:ln>
                    <a:solidFill>
                      <a:schemeClr val="bg1"/>
                    </a:solidFill>
                  </a:ln>
                  <a:solidFill>
                    <a:srgbClr val="000000"/>
                  </a:solidFill>
                </a:rPr>
                <a:t>2.- La renovació del catalanisme cultural: el </a:t>
              </a:r>
              <a:r>
                <a:rPr lang="ca-ES" dirty="0" smtClean="0">
                  <a:ln>
                    <a:solidFill>
                      <a:schemeClr val="bg1"/>
                    </a:solidFill>
                  </a:ln>
                  <a:solidFill>
                    <a:srgbClr val="000000"/>
                  </a:solidFill>
                </a:rPr>
                <a:t>Modernisme</a:t>
              </a:r>
              <a:endParaRPr lang="ca-ES" dirty="0">
                <a:ln>
                  <a:solidFill>
                    <a:schemeClr val="bg1"/>
                  </a:solidFill>
                </a:ln>
                <a:latin typeface="Times New Roman" charset="0"/>
              </a:endParaRPr>
            </a:p>
          </p:txBody>
        </p:sp>
        <p:sp>
          <p:nvSpPr>
            <p:cNvPr id="12" name="Text Box 202"/>
            <p:cNvSpPr txBox="1">
              <a:spLocks noChangeArrowheads="1"/>
            </p:cNvSpPr>
            <p:nvPr/>
          </p:nvSpPr>
          <p:spPr bwMode="auto">
            <a:xfrm>
              <a:off x="2928" y="1536"/>
              <a:ext cx="1538" cy="233"/>
            </a:xfrm>
            <a:prstGeom prst="rect">
              <a:avLst/>
            </a:prstGeom>
            <a:solidFill>
              <a:schemeClr val="accent1">
                <a:lumMod val="20000"/>
                <a:lumOff val="80000"/>
              </a:schemeClr>
            </a:solidFill>
            <a:ln w="9525">
              <a:noFill/>
              <a:miter lim="800000"/>
              <a:headEnd/>
              <a:tailEnd/>
            </a:ln>
            <a:effectLst/>
          </p:spPr>
          <p:txBody>
            <a:bodyPr wrap="none">
              <a:spAutoFit/>
            </a:bodyPr>
            <a:lstStyle/>
            <a:p>
              <a:r>
                <a:rPr lang="ca-ES" dirty="0">
                  <a:ln>
                    <a:solidFill>
                      <a:schemeClr val="accent6">
                        <a:lumMod val="50000"/>
                      </a:schemeClr>
                    </a:solidFill>
                  </a:ln>
                </a:rPr>
                <a:t>Nacionalisme cultural</a:t>
              </a:r>
            </a:p>
          </p:txBody>
        </p:sp>
        <p:sp>
          <p:nvSpPr>
            <p:cNvPr id="13" name="AutoShape 203"/>
            <p:cNvSpPr>
              <a:spLocks noChangeArrowheads="1"/>
            </p:cNvSpPr>
            <p:nvPr/>
          </p:nvSpPr>
          <p:spPr bwMode="auto">
            <a:xfrm>
              <a:off x="4138" y="1344"/>
              <a:ext cx="144" cy="240"/>
            </a:xfrm>
            <a:prstGeom prst="downArrow">
              <a:avLst>
                <a:gd name="adj1" fmla="val 50000"/>
                <a:gd name="adj2" fmla="val 41667"/>
              </a:avLst>
            </a:prstGeom>
            <a:solidFill>
              <a:schemeClr val="accent1">
                <a:lumMod val="75000"/>
              </a:schemeClr>
            </a:solidFill>
            <a:ln w="9525">
              <a:solidFill>
                <a:schemeClr val="tx1"/>
              </a:solidFill>
              <a:miter lim="800000"/>
              <a:headEnd/>
              <a:tailEnd/>
            </a:ln>
            <a:effectLst/>
          </p:spPr>
          <p:txBody>
            <a:bodyPr wrap="none" anchor="ctr"/>
            <a:lstStyle/>
            <a:p>
              <a:endParaRPr lang="ca-ES"/>
            </a:p>
          </p:txBody>
        </p:sp>
      </p:grpSp>
      <p:grpSp>
        <p:nvGrpSpPr>
          <p:cNvPr id="14" name="Group 225"/>
          <p:cNvGrpSpPr>
            <a:grpSpLocks/>
          </p:cNvGrpSpPr>
          <p:nvPr/>
        </p:nvGrpSpPr>
        <p:grpSpPr bwMode="auto">
          <a:xfrm>
            <a:off x="220920" y="2924944"/>
            <a:ext cx="7879472" cy="1605186"/>
            <a:chOff x="144" y="1728"/>
            <a:chExt cx="5136" cy="1201"/>
          </a:xfrm>
          <a:solidFill>
            <a:schemeClr val="accent1">
              <a:lumMod val="20000"/>
              <a:lumOff val="80000"/>
            </a:schemeClr>
          </a:solidFill>
        </p:grpSpPr>
        <p:sp>
          <p:nvSpPr>
            <p:cNvPr id="15" name="Text Box 192"/>
            <p:cNvSpPr txBox="1">
              <a:spLocks noChangeArrowheads="1"/>
            </p:cNvSpPr>
            <p:nvPr/>
          </p:nvSpPr>
          <p:spPr bwMode="auto">
            <a:xfrm>
              <a:off x="144" y="1728"/>
              <a:ext cx="5136" cy="338"/>
            </a:xfrm>
            <a:prstGeom prst="rect">
              <a:avLst/>
            </a:prstGeom>
            <a:grpFill/>
            <a:ln w="9525">
              <a:noFill/>
              <a:miter lim="800000"/>
              <a:headEnd/>
              <a:tailEnd/>
            </a:ln>
            <a:effectLst>
              <a:outerShdw dist="107763" dir="2700000" algn="ctr" rotWithShape="0">
                <a:srgbClr val="808080"/>
              </a:outerShdw>
            </a:effectLst>
          </p:spPr>
          <p:txBody>
            <a:bodyPr/>
            <a:lstStyle/>
            <a:p>
              <a:pPr algn="ctr"/>
              <a:r>
                <a:rPr lang="es-ES" dirty="0">
                  <a:ln>
                    <a:solidFill>
                      <a:schemeClr val="bg1"/>
                    </a:solidFill>
                  </a:ln>
                  <a:solidFill>
                    <a:schemeClr val="bg1"/>
                  </a:solidFill>
                </a:rPr>
                <a:t>3.- </a:t>
              </a:r>
              <a:r>
                <a:rPr lang="es-ES" dirty="0" err="1">
                  <a:ln>
                    <a:solidFill>
                      <a:schemeClr val="bg1"/>
                    </a:solidFill>
                  </a:ln>
                  <a:solidFill>
                    <a:schemeClr val="bg1"/>
                  </a:solidFill>
                </a:rPr>
                <a:t>Els</a:t>
              </a:r>
              <a:r>
                <a:rPr lang="es-ES" dirty="0">
                  <a:ln>
                    <a:solidFill>
                      <a:schemeClr val="bg1"/>
                    </a:solidFill>
                  </a:ln>
                  <a:solidFill>
                    <a:schemeClr val="bg1"/>
                  </a:solidFill>
                </a:rPr>
                <a:t> </a:t>
              </a:r>
              <a:r>
                <a:rPr lang="es-ES" dirty="0" err="1">
                  <a:ln>
                    <a:solidFill>
                      <a:schemeClr val="bg1"/>
                    </a:solidFill>
                  </a:ln>
                  <a:solidFill>
                    <a:schemeClr val="bg1"/>
                  </a:solidFill>
                </a:rPr>
                <a:t>orígens</a:t>
              </a:r>
              <a:r>
                <a:rPr lang="es-ES" dirty="0">
                  <a:ln>
                    <a:solidFill>
                      <a:schemeClr val="bg1"/>
                    </a:solidFill>
                  </a:ln>
                  <a:solidFill>
                    <a:schemeClr val="bg1"/>
                  </a:solidFill>
                </a:rPr>
                <a:t> del </a:t>
              </a:r>
              <a:r>
                <a:rPr lang="es-ES" dirty="0" err="1">
                  <a:ln>
                    <a:solidFill>
                      <a:schemeClr val="bg1"/>
                    </a:solidFill>
                  </a:ln>
                  <a:solidFill>
                    <a:schemeClr val="bg1"/>
                  </a:solidFill>
                </a:rPr>
                <a:t>catalanisme</a:t>
              </a:r>
              <a:r>
                <a:rPr lang="es-ES" dirty="0">
                  <a:ln>
                    <a:solidFill>
                      <a:schemeClr val="bg1"/>
                    </a:solidFill>
                  </a:ln>
                  <a:solidFill>
                    <a:schemeClr val="bg1"/>
                  </a:solidFill>
                </a:rPr>
                <a:t> </a:t>
              </a:r>
              <a:r>
                <a:rPr lang="es-ES" dirty="0" err="1">
                  <a:ln>
                    <a:solidFill>
                      <a:schemeClr val="bg1"/>
                    </a:solidFill>
                  </a:ln>
                  <a:solidFill>
                    <a:schemeClr val="bg1"/>
                  </a:solidFill>
                </a:rPr>
                <a:t>polític</a:t>
              </a:r>
              <a:r>
                <a:rPr lang="es-ES" dirty="0">
                  <a:ln>
                    <a:solidFill>
                      <a:schemeClr val="bg1"/>
                    </a:solidFill>
                  </a:ln>
                  <a:solidFill>
                    <a:schemeClr val="bg1"/>
                  </a:solidFill>
                </a:rPr>
                <a:t> (</a:t>
              </a:r>
              <a:r>
                <a:rPr lang="es-ES" dirty="0" err="1">
                  <a:ln>
                    <a:solidFill>
                      <a:schemeClr val="bg1"/>
                    </a:solidFill>
                  </a:ln>
                  <a:solidFill>
                    <a:schemeClr val="bg1"/>
                  </a:solidFill>
                </a:rPr>
                <a:t>Segle</a:t>
              </a:r>
              <a:r>
                <a:rPr lang="es-ES" dirty="0">
                  <a:ln>
                    <a:solidFill>
                      <a:schemeClr val="bg1"/>
                    </a:solidFill>
                  </a:ln>
                  <a:solidFill>
                    <a:schemeClr val="bg1"/>
                  </a:solidFill>
                </a:rPr>
                <a:t> XIX)</a:t>
              </a:r>
              <a:endParaRPr lang="es-ES" dirty="0">
                <a:ln>
                  <a:solidFill>
                    <a:schemeClr val="bg1"/>
                  </a:solidFill>
                </a:ln>
                <a:solidFill>
                  <a:schemeClr val="bg1"/>
                </a:solidFill>
                <a:latin typeface="Times New Roman" charset="0"/>
              </a:endParaRPr>
            </a:p>
          </p:txBody>
        </p:sp>
        <p:sp>
          <p:nvSpPr>
            <p:cNvPr id="16" name="Text Box 204"/>
            <p:cNvSpPr txBox="1">
              <a:spLocks noChangeArrowheads="1"/>
            </p:cNvSpPr>
            <p:nvPr/>
          </p:nvSpPr>
          <p:spPr bwMode="auto">
            <a:xfrm>
              <a:off x="305" y="2213"/>
              <a:ext cx="1056" cy="192"/>
            </a:xfrm>
            <a:prstGeom prst="rect">
              <a:avLst/>
            </a:prstGeom>
            <a:grpFill/>
            <a:ln w="9525">
              <a:solidFill>
                <a:schemeClr val="tx1"/>
              </a:solidFill>
              <a:miter lim="800000"/>
              <a:headEnd/>
              <a:tailEnd/>
            </a:ln>
            <a:effectLst>
              <a:outerShdw dist="107763" dir="2700000" algn="ctr" rotWithShape="0">
                <a:srgbClr val="808080"/>
              </a:outerShdw>
            </a:effectLst>
          </p:spPr>
          <p:txBody>
            <a:bodyPr/>
            <a:lstStyle/>
            <a:p>
              <a:pPr algn="ctr"/>
              <a:r>
                <a:rPr lang="es-ES" dirty="0"/>
                <a:t>   </a:t>
              </a:r>
              <a:r>
                <a:rPr lang="es-ES" dirty="0" err="1">
                  <a:ln>
                    <a:solidFill>
                      <a:schemeClr val="accent6">
                        <a:lumMod val="50000"/>
                      </a:schemeClr>
                    </a:solidFill>
                  </a:ln>
                </a:rPr>
                <a:t>Federalisme</a:t>
              </a:r>
              <a:endParaRPr lang="es-ES" dirty="0">
                <a:ln>
                  <a:solidFill>
                    <a:schemeClr val="accent6">
                      <a:lumMod val="50000"/>
                    </a:schemeClr>
                  </a:solidFill>
                </a:ln>
              </a:endParaRPr>
            </a:p>
          </p:txBody>
        </p:sp>
        <p:sp>
          <p:nvSpPr>
            <p:cNvPr id="17" name="Text Box 205"/>
            <p:cNvSpPr txBox="1">
              <a:spLocks noChangeArrowheads="1"/>
            </p:cNvSpPr>
            <p:nvPr/>
          </p:nvSpPr>
          <p:spPr bwMode="auto">
            <a:xfrm>
              <a:off x="774" y="2482"/>
              <a:ext cx="1361" cy="404"/>
            </a:xfrm>
            <a:prstGeom prst="rect">
              <a:avLst/>
            </a:prstGeom>
            <a:grpFill/>
            <a:ln w="9525">
              <a:solidFill>
                <a:schemeClr val="tx1"/>
              </a:solidFill>
              <a:miter lim="800000"/>
              <a:headEnd/>
              <a:tailEnd/>
            </a:ln>
            <a:effectLst>
              <a:outerShdw dist="107763" dir="2700000" algn="ctr" rotWithShape="0">
                <a:srgbClr val="808080"/>
              </a:outerShdw>
            </a:effectLst>
          </p:spPr>
          <p:txBody>
            <a:bodyPr/>
            <a:lstStyle/>
            <a:p>
              <a:pPr algn="ctr"/>
              <a:r>
                <a:rPr lang="es-ES" dirty="0">
                  <a:ln>
                    <a:solidFill>
                      <a:schemeClr val="accent6">
                        <a:lumMod val="50000"/>
                      </a:schemeClr>
                    </a:solidFill>
                  </a:ln>
                </a:rPr>
                <a:t>  </a:t>
              </a:r>
              <a:r>
                <a:rPr lang="es-ES" dirty="0">
                  <a:ln>
                    <a:solidFill>
                      <a:schemeClr val="accent6">
                        <a:lumMod val="50000"/>
                      </a:schemeClr>
                    </a:solidFill>
                  </a:ln>
                  <a:solidFill>
                    <a:schemeClr val="accent6">
                      <a:lumMod val="50000"/>
                    </a:schemeClr>
                  </a:solidFill>
                </a:rPr>
                <a:t>El </a:t>
              </a:r>
              <a:r>
                <a:rPr lang="es-ES" dirty="0" err="1">
                  <a:ln>
                    <a:solidFill>
                      <a:schemeClr val="accent6">
                        <a:lumMod val="50000"/>
                      </a:schemeClr>
                    </a:solidFill>
                  </a:ln>
                  <a:solidFill>
                    <a:schemeClr val="accent6">
                      <a:lumMod val="50000"/>
                    </a:schemeClr>
                  </a:solidFill>
                </a:rPr>
                <a:t>catalanisme</a:t>
              </a:r>
              <a:r>
                <a:rPr lang="es-ES" dirty="0">
                  <a:ln>
                    <a:solidFill>
                      <a:schemeClr val="accent6">
                        <a:lumMod val="50000"/>
                      </a:schemeClr>
                    </a:solidFill>
                  </a:ln>
                  <a:solidFill>
                    <a:schemeClr val="accent6">
                      <a:lumMod val="50000"/>
                    </a:schemeClr>
                  </a:solidFill>
                </a:rPr>
                <a:t> </a:t>
              </a:r>
              <a:r>
                <a:rPr lang="es-ES" dirty="0">
                  <a:ln>
                    <a:solidFill>
                      <a:schemeClr val="accent6">
                        <a:lumMod val="50000"/>
                      </a:schemeClr>
                    </a:solidFill>
                  </a:ln>
                </a:rPr>
                <a:t>conservador</a:t>
              </a:r>
            </a:p>
          </p:txBody>
        </p:sp>
        <p:sp>
          <p:nvSpPr>
            <p:cNvPr id="18" name="Text Box 206"/>
            <p:cNvSpPr txBox="1">
              <a:spLocks noChangeArrowheads="1"/>
            </p:cNvSpPr>
            <p:nvPr/>
          </p:nvSpPr>
          <p:spPr bwMode="auto">
            <a:xfrm>
              <a:off x="1384" y="2213"/>
              <a:ext cx="1200" cy="192"/>
            </a:xfrm>
            <a:prstGeom prst="rect">
              <a:avLst/>
            </a:prstGeom>
            <a:grpFill/>
            <a:ln w="9525">
              <a:noFill/>
              <a:miter lim="800000"/>
              <a:headEnd/>
              <a:tailEnd/>
            </a:ln>
          </p:spPr>
          <p:txBody>
            <a:bodyPr/>
            <a:lstStyle/>
            <a:p>
              <a:pPr algn="ctr"/>
              <a:r>
                <a:rPr lang="ca-ES" u="sng" dirty="0">
                  <a:ln>
                    <a:solidFill>
                      <a:schemeClr val="accent6">
                        <a:lumMod val="50000"/>
                      </a:schemeClr>
                    </a:solidFill>
                  </a:ln>
                </a:rPr>
                <a:t>Valentí Almirall</a:t>
              </a:r>
            </a:p>
          </p:txBody>
        </p:sp>
        <p:sp>
          <p:nvSpPr>
            <p:cNvPr id="19" name="Rectangle 207"/>
            <p:cNvSpPr>
              <a:spLocks noChangeArrowheads="1"/>
            </p:cNvSpPr>
            <p:nvPr/>
          </p:nvSpPr>
          <p:spPr bwMode="auto">
            <a:xfrm>
              <a:off x="3168" y="2688"/>
              <a:ext cx="1329" cy="241"/>
            </a:xfrm>
            <a:prstGeom prst="rect">
              <a:avLst/>
            </a:prstGeom>
            <a:grpFill/>
            <a:ln w="9525">
              <a:noFill/>
              <a:miter lim="800000"/>
              <a:headEnd/>
              <a:tailEnd/>
            </a:ln>
            <a:effectLst/>
          </p:spPr>
          <p:txBody>
            <a:bodyPr wrap="none">
              <a:spAutoFit/>
            </a:bodyPr>
            <a:lstStyle/>
            <a:p>
              <a:pPr algn="ctr"/>
              <a:r>
                <a:rPr lang="es-ES" sz="1400" u="sng" dirty="0">
                  <a:ln>
                    <a:solidFill>
                      <a:schemeClr val="accent6">
                        <a:lumMod val="50000"/>
                      </a:schemeClr>
                    </a:solidFill>
                  </a:ln>
                </a:rPr>
                <a:t>UNIÓ CATALANISTA</a:t>
              </a:r>
            </a:p>
          </p:txBody>
        </p:sp>
        <p:sp>
          <p:nvSpPr>
            <p:cNvPr id="20" name="Text Box 209"/>
            <p:cNvSpPr txBox="1">
              <a:spLocks noChangeArrowheads="1"/>
            </p:cNvSpPr>
            <p:nvPr/>
          </p:nvSpPr>
          <p:spPr bwMode="auto">
            <a:xfrm>
              <a:off x="2832" y="2112"/>
              <a:ext cx="1968" cy="240"/>
            </a:xfrm>
            <a:prstGeom prst="rect">
              <a:avLst/>
            </a:prstGeom>
            <a:grpFill/>
            <a:ln w="9525">
              <a:noFill/>
              <a:miter lim="800000"/>
              <a:headEnd/>
              <a:tailEnd/>
            </a:ln>
            <a:effectLst>
              <a:outerShdw dist="35921" dir="2700000" algn="ctr" rotWithShape="0">
                <a:srgbClr val="808080"/>
              </a:outerShdw>
            </a:effectLst>
          </p:spPr>
          <p:txBody>
            <a:bodyPr/>
            <a:lstStyle/>
            <a:p>
              <a:pPr algn="ctr"/>
              <a:r>
                <a:rPr lang="es-ES" dirty="0">
                  <a:ln>
                    <a:solidFill>
                      <a:schemeClr val="accent6">
                        <a:lumMod val="50000"/>
                      </a:schemeClr>
                    </a:solidFill>
                  </a:ln>
                </a:rPr>
                <a:t>1885 El </a:t>
              </a:r>
              <a:r>
                <a:rPr lang="es-ES" u="sng" dirty="0">
                  <a:ln>
                    <a:solidFill>
                      <a:schemeClr val="accent6">
                        <a:lumMod val="50000"/>
                      </a:schemeClr>
                    </a:solidFill>
                  </a:ln>
                </a:rPr>
                <a:t>Memorial de </a:t>
              </a:r>
              <a:r>
                <a:rPr lang="es-ES" u="sng" dirty="0" err="1"/>
                <a:t>Greuges</a:t>
              </a:r>
              <a:endParaRPr lang="es-ES" dirty="0"/>
            </a:p>
          </p:txBody>
        </p:sp>
        <p:sp>
          <p:nvSpPr>
            <p:cNvPr id="21" name="Rectangle 212"/>
            <p:cNvSpPr>
              <a:spLocks noChangeArrowheads="1"/>
            </p:cNvSpPr>
            <p:nvPr/>
          </p:nvSpPr>
          <p:spPr bwMode="auto">
            <a:xfrm>
              <a:off x="2832" y="2400"/>
              <a:ext cx="1906" cy="289"/>
            </a:xfrm>
            <a:prstGeom prst="rect">
              <a:avLst/>
            </a:prstGeom>
            <a:grpFill/>
            <a:ln w="9525">
              <a:noFill/>
              <a:miter lim="800000"/>
              <a:headEnd/>
              <a:tailEnd/>
            </a:ln>
            <a:effectLst>
              <a:outerShdw dist="35921" dir="2700000" algn="ctr" rotWithShape="0">
                <a:schemeClr val="bg2"/>
              </a:outerShdw>
            </a:effectLst>
          </p:spPr>
          <p:txBody>
            <a:bodyPr wrap="none">
              <a:spAutoFit/>
            </a:bodyPr>
            <a:lstStyle/>
            <a:p>
              <a:pPr algn="ctr"/>
              <a:r>
                <a:rPr lang="es-ES" u="sng" dirty="0">
                  <a:ln>
                    <a:solidFill>
                      <a:schemeClr val="accent6">
                        <a:lumMod val="50000"/>
                      </a:schemeClr>
                    </a:solidFill>
                  </a:ln>
                </a:rPr>
                <a:t>1892 Les Bases de Manresa</a:t>
              </a:r>
              <a:endParaRPr lang="ca-ES" u="sng" dirty="0">
                <a:ln>
                  <a:solidFill>
                    <a:schemeClr val="accent6">
                      <a:lumMod val="50000"/>
                    </a:schemeClr>
                  </a:solidFill>
                </a:ln>
              </a:endParaRPr>
            </a:p>
          </p:txBody>
        </p:sp>
      </p:grpSp>
      <p:grpSp>
        <p:nvGrpSpPr>
          <p:cNvPr id="22" name="Group 226"/>
          <p:cNvGrpSpPr>
            <a:grpSpLocks/>
          </p:cNvGrpSpPr>
          <p:nvPr/>
        </p:nvGrpSpPr>
        <p:grpSpPr bwMode="auto">
          <a:xfrm>
            <a:off x="304800" y="4724400"/>
            <a:ext cx="8077200" cy="1893888"/>
            <a:chOff x="192" y="2976"/>
            <a:chExt cx="5088" cy="1193"/>
          </a:xfrm>
        </p:grpSpPr>
        <p:sp>
          <p:nvSpPr>
            <p:cNvPr id="23" name="Text Box 193"/>
            <p:cNvSpPr txBox="1">
              <a:spLocks noChangeArrowheads="1"/>
            </p:cNvSpPr>
            <p:nvPr/>
          </p:nvSpPr>
          <p:spPr bwMode="auto">
            <a:xfrm>
              <a:off x="192" y="2976"/>
              <a:ext cx="5088" cy="192"/>
            </a:xfrm>
            <a:prstGeom prst="rect">
              <a:avLst/>
            </a:prstGeom>
            <a:solidFill>
              <a:schemeClr val="accent1">
                <a:lumMod val="20000"/>
                <a:lumOff val="80000"/>
              </a:schemeClr>
            </a:solidFill>
            <a:ln w="9525">
              <a:noFill/>
              <a:miter lim="800000"/>
              <a:headEnd/>
              <a:tailEnd/>
            </a:ln>
            <a:effectLst>
              <a:outerShdw dist="107763" dir="2700000" algn="ctr" rotWithShape="0">
                <a:srgbClr val="808080"/>
              </a:outerShdw>
            </a:effectLst>
          </p:spPr>
          <p:txBody>
            <a:bodyPr/>
            <a:lstStyle/>
            <a:p>
              <a:pPr algn="l"/>
              <a:r>
                <a:rPr lang="es-ES" dirty="0">
                  <a:ln>
                    <a:solidFill>
                      <a:schemeClr val="bg1"/>
                    </a:solidFill>
                  </a:ln>
                  <a:solidFill>
                    <a:schemeClr val="bg1"/>
                  </a:solidFill>
                </a:rPr>
                <a:t>4.- </a:t>
              </a:r>
              <a:r>
                <a:rPr lang="es-ES" dirty="0" err="1">
                  <a:ln>
                    <a:solidFill>
                      <a:schemeClr val="bg1"/>
                    </a:solidFill>
                  </a:ln>
                  <a:solidFill>
                    <a:schemeClr val="bg1"/>
                  </a:solidFill>
                </a:rPr>
                <a:t>L’impuls</a:t>
              </a:r>
              <a:r>
                <a:rPr lang="es-ES" dirty="0">
                  <a:ln>
                    <a:solidFill>
                      <a:schemeClr val="bg1"/>
                    </a:solidFill>
                  </a:ln>
                  <a:solidFill>
                    <a:schemeClr val="bg1"/>
                  </a:solidFill>
                </a:rPr>
                <a:t> </a:t>
              </a:r>
              <a:r>
                <a:rPr lang="es-ES" dirty="0" err="1">
                  <a:ln>
                    <a:solidFill>
                      <a:schemeClr val="bg1"/>
                    </a:solidFill>
                  </a:ln>
                  <a:solidFill>
                    <a:schemeClr val="bg1"/>
                  </a:solidFill>
                </a:rPr>
                <a:t>decisiu</a:t>
              </a:r>
              <a:r>
                <a:rPr lang="es-ES" dirty="0">
                  <a:ln>
                    <a:solidFill>
                      <a:schemeClr val="bg1"/>
                    </a:solidFill>
                  </a:ln>
                  <a:solidFill>
                    <a:schemeClr val="bg1"/>
                  </a:solidFill>
                </a:rPr>
                <a:t> del </a:t>
              </a:r>
              <a:r>
                <a:rPr lang="es-ES" dirty="0" err="1">
                  <a:ln>
                    <a:solidFill>
                      <a:schemeClr val="bg1"/>
                    </a:solidFill>
                  </a:ln>
                  <a:solidFill>
                    <a:schemeClr val="bg1"/>
                  </a:solidFill>
                </a:rPr>
                <a:t>catalanisme</a:t>
              </a:r>
              <a:r>
                <a:rPr lang="es-ES" dirty="0">
                  <a:ln>
                    <a:solidFill>
                      <a:schemeClr val="bg1"/>
                    </a:solidFill>
                  </a:ln>
                  <a:solidFill>
                    <a:schemeClr val="bg1"/>
                  </a:solidFill>
                </a:rPr>
                <a:t> </a:t>
              </a:r>
              <a:r>
                <a:rPr lang="es-ES" dirty="0" err="1">
                  <a:ln>
                    <a:solidFill>
                      <a:schemeClr val="bg1"/>
                    </a:solidFill>
                  </a:ln>
                  <a:solidFill>
                    <a:schemeClr val="bg1"/>
                  </a:solidFill>
                </a:rPr>
                <a:t>polític</a:t>
              </a:r>
              <a:r>
                <a:rPr lang="es-ES" dirty="0">
                  <a:ln>
                    <a:solidFill>
                      <a:schemeClr val="bg1"/>
                    </a:solidFill>
                  </a:ln>
                  <a:solidFill>
                    <a:schemeClr val="bg1"/>
                  </a:solidFill>
                </a:rPr>
                <a:t> (</a:t>
              </a:r>
              <a:r>
                <a:rPr lang="es-ES" dirty="0" err="1">
                  <a:ln>
                    <a:solidFill>
                      <a:schemeClr val="bg1"/>
                    </a:solidFill>
                  </a:ln>
                  <a:solidFill>
                    <a:schemeClr val="bg1"/>
                  </a:solidFill>
                </a:rPr>
                <a:t>Segle</a:t>
              </a:r>
              <a:r>
                <a:rPr lang="es-ES" dirty="0">
                  <a:ln>
                    <a:solidFill>
                      <a:schemeClr val="bg1"/>
                    </a:solidFill>
                  </a:ln>
                  <a:solidFill>
                    <a:schemeClr val="bg1"/>
                  </a:solidFill>
                </a:rPr>
                <a:t> XX)</a:t>
              </a:r>
            </a:p>
          </p:txBody>
        </p:sp>
        <p:sp>
          <p:nvSpPr>
            <p:cNvPr id="24" name="Text Box 213"/>
            <p:cNvSpPr txBox="1">
              <a:spLocks noChangeArrowheads="1"/>
            </p:cNvSpPr>
            <p:nvPr/>
          </p:nvSpPr>
          <p:spPr bwMode="auto">
            <a:xfrm>
              <a:off x="240" y="3360"/>
              <a:ext cx="2208" cy="384"/>
            </a:xfrm>
            <a:prstGeom prst="rect">
              <a:avLst/>
            </a:prstGeom>
            <a:solidFill>
              <a:srgbClr val="FFFFCC"/>
            </a:solidFill>
            <a:ln w="9525">
              <a:solidFill>
                <a:schemeClr val="tx1"/>
              </a:solidFill>
              <a:miter lim="800000"/>
              <a:headEnd/>
              <a:tailEnd/>
            </a:ln>
            <a:effectLst>
              <a:outerShdw dist="107763" dir="2700000" algn="ctr" rotWithShape="0">
                <a:srgbClr val="808080"/>
              </a:outerShdw>
            </a:effectLst>
          </p:spPr>
          <p:txBody>
            <a:bodyPr/>
            <a:lstStyle/>
            <a:p>
              <a:pPr algn="l"/>
              <a:r>
                <a:rPr lang="es-ES" dirty="0">
                  <a:ln>
                    <a:solidFill>
                      <a:schemeClr val="accent6">
                        <a:lumMod val="50000"/>
                      </a:schemeClr>
                    </a:solidFill>
                  </a:ln>
                </a:rPr>
                <a:t>  </a:t>
              </a:r>
              <a:r>
                <a:rPr lang="es-ES" dirty="0" err="1">
                  <a:ln>
                    <a:solidFill>
                      <a:schemeClr val="accent6">
                        <a:lumMod val="50000"/>
                      </a:schemeClr>
                    </a:solidFill>
                  </a:ln>
                </a:rPr>
                <a:t>L’hegemonia</a:t>
              </a:r>
              <a:r>
                <a:rPr lang="es-ES" dirty="0">
                  <a:ln>
                    <a:solidFill>
                      <a:schemeClr val="accent6">
                        <a:lumMod val="50000"/>
                      </a:schemeClr>
                    </a:solidFill>
                  </a:ln>
                </a:rPr>
                <a:t> </a:t>
              </a:r>
              <a:r>
                <a:rPr lang="es-ES" dirty="0" err="1">
                  <a:ln>
                    <a:solidFill>
                      <a:schemeClr val="accent6">
                        <a:lumMod val="50000"/>
                      </a:schemeClr>
                    </a:solidFill>
                  </a:ln>
                </a:rPr>
                <a:t>dels</a:t>
              </a:r>
              <a:r>
                <a:rPr lang="es-ES" dirty="0">
                  <a:ln>
                    <a:solidFill>
                      <a:schemeClr val="accent6">
                        <a:lumMod val="50000"/>
                      </a:schemeClr>
                    </a:solidFill>
                  </a:ln>
                </a:rPr>
                <a:t> </a:t>
              </a:r>
              <a:r>
                <a:rPr lang="es-ES" dirty="0" err="1">
                  <a:ln>
                    <a:solidFill>
                      <a:schemeClr val="accent6">
                        <a:lumMod val="50000"/>
                      </a:schemeClr>
                    </a:solidFill>
                  </a:ln>
                </a:rPr>
                <a:t>conservadors</a:t>
              </a:r>
              <a:r>
                <a:rPr lang="es-ES" dirty="0">
                  <a:ln>
                    <a:solidFill>
                      <a:schemeClr val="accent6">
                        <a:lumMod val="50000"/>
                      </a:schemeClr>
                    </a:solidFill>
                  </a:ln>
                </a:rPr>
                <a:t> </a:t>
              </a:r>
              <a:r>
                <a:rPr lang="es-ES" dirty="0"/>
                <a:t>(1901-1923)</a:t>
              </a:r>
            </a:p>
          </p:txBody>
        </p:sp>
        <p:sp>
          <p:nvSpPr>
            <p:cNvPr id="25" name="Text Box 214"/>
            <p:cNvSpPr txBox="1">
              <a:spLocks noChangeArrowheads="1"/>
            </p:cNvSpPr>
            <p:nvPr/>
          </p:nvSpPr>
          <p:spPr bwMode="auto">
            <a:xfrm>
              <a:off x="240" y="3936"/>
              <a:ext cx="2277" cy="174"/>
            </a:xfrm>
            <a:prstGeom prst="rect">
              <a:avLst/>
            </a:prstGeom>
            <a:solidFill>
              <a:srgbClr val="FFFFCC"/>
            </a:solidFill>
            <a:ln w="9525">
              <a:solidFill>
                <a:schemeClr val="tx1"/>
              </a:solidFill>
              <a:miter lim="800000"/>
              <a:headEnd/>
              <a:tailEnd/>
            </a:ln>
          </p:spPr>
          <p:txBody>
            <a:bodyPr/>
            <a:lstStyle/>
            <a:p>
              <a:pPr algn="l"/>
              <a:r>
                <a:rPr lang="es-ES" u="sng" dirty="0">
                  <a:ln>
                    <a:solidFill>
                      <a:schemeClr val="accent6">
                        <a:lumMod val="50000"/>
                      </a:schemeClr>
                    </a:solidFill>
                  </a:ln>
                </a:rPr>
                <a:t>La </a:t>
              </a:r>
              <a:r>
                <a:rPr lang="es-ES" u="sng" dirty="0" err="1">
                  <a:ln>
                    <a:solidFill>
                      <a:schemeClr val="accent6">
                        <a:lumMod val="50000"/>
                      </a:schemeClr>
                    </a:solidFill>
                  </a:ln>
                </a:rPr>
                <a:t>Lliga</a:t>
              </a:r>
              <a:r>
                <a:rPr lang="es-ES" u="sng" dirty="0">
                  <a:ln>
                    <a:solidFill>
                      <a:schemeClr val="accent6">
                        <a:lumMod val="50000"/>
                      </a:schemeClr>
                    </a:solidFill>
                  </a:ln>
                </a:rPr>
                <a:t> Regionalista</a:t>
              </a:r>
              <a:r>
                <a:rPr lang="es-ES" b="0" dirty="0">
                  <a:ln>
                    <a:solidFill>
                      <a:schemeClr val="accent6">
                        <a:lumMod val="50000"/>
                      </a:schemeClr>
                    </a:solidFill>
                  </a:ln>
                </a:rPr>
                <a:t> </a:t>
              </a:r>
              <a:r>
                <a:rPr lang="es-ES" dirty="0">
                  <a:ln>
                    <a:solidFill>
                      <a:schemeClr val="accent6">
                        <a:lumMod val="50000"/>
                      </a:schemeClr>
                    </a:solidFill>
                  </a:ln>
                </a:rPr>
                <a:t>(1901)</a:t>
              </a:r>
            </a:p>
          </p:txBody>
        </p:sp>
        <p:sp>
          <p:nvSpPr>
            <p:cNvPr id="26" name="AutoShape 215"/>
            <p:cNvSpPr>
              <a:spLocks noChangeArrowheads="1"/>
            </p:cNvSpPr>
            <p:nvPr/>
          </p:nvSpPr>
          <p:spPr bwMode="auto">
            <a:xfrm>
              <a:off x="1152" y="3648"/>
              <a:ext cx="144" cy="240"/>
            </a:xfrm>
            <a:prstGeom prst="downArrow">
              <a:avLst>
                <a:gd name="adj1" fmla="val 50000"/>
                <a:gd name="adj2" fmla="val 41667"/>
              </a:avLst>
            </a:prstGeom>
            <a:solidFill>
              <a:schemeClr val="accent1">
                <a:lumMod val="75000"/>
              </a:schemeClr>
            </a:solidFill>
            <a:ln w="9525">
              <a:solidFill>
                <a:schemeClr val="tx1"/>
              </a:solidFill>
              <a:miter lim="800000"/>
              <a:headEnd/>
              <a:tailEnd/>
            </a:ln>
            <a:effectLst/>
          </p:spPr>
          <p:txBody>
            <a:bodyPr wrap="none" anchor="ctr"/>
            <a:lstStyle/>
            <a:p>
              <a:endParaRPr lang="ca-ES"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27" name="Text Box 216"/>
            <p:cNvSpPr txBox="1">
              <a:spLocks noChangeArrowheads="1"/>
            </p:cNvSpPr>
            <p:nvPr/>
          </p:nvSpPr>
          <p:spPr bwMode="auto">
            <a:xfrm>
              <a:off x="2880" y="3408"/>
              <a:ext cx="2304" cy="240"/>
            </a:xfrm>
            <a:prstGeom prst="rect">
              <a:avLst/>
            </a:prstGeom>
            <a:solidFill>
              <a:srgbClr val="FFFFCC"/>
            </a:solidFill>
            <a:ln w="9525">
              <a:noFill/>
              <a:miter lim="800000"/>
              <a:headEnd/>
              <a:tailEnd/>
            </a:ln>
            <a:effectLst>
              <a:outerShdw dist="107763" dir="2700000" algn="ctr" rotWithShape="0">
                <a:srgbClr val="808080"/>
              </a:outerShdw>
            </a:effectLst>
          </p:spPr>
          <p:txBody>
            <a:bodyPr/>
            <a:lstStyle/>
            <a:p>
              <a:pPr algn="l"/>
              <a:r>
                <a:rPr lang="es-ES" dirty="0"/>
                <a:t>  El </a:t>
              </a:r>
              <a:r>
                <a:rPr lang="es-ES" dirty="0" err="1">
                  <a:ln>
                    <a:solidFill>
                      <a:schemeClr val="accent6">
                        <a:lumMod val="50000"/>
                      </a:schemeClr>
                    </a:solidFill>
                  </a:ln>
                </a:rPr>
                <a:t>catalanisme</a:t>
              </a:r>
              <a:r>
                <a:rPr lang="es-ES" dirty="0"/>
                <a:t> </a:t>
              </a:r>
              <a:r>
                <a:rPr lang="es-ES" dirty="0" err="1">
                  <a:ln>
                    <a:solidFill>
                      <a:schemeClr val="accent6">
                        <a:lumMod val="50000"/>
                      </a:schemeClr>
                    </a:solidFill>
                  </a:ln>
                  <a:solidFill>
                    <a:schemeClr val="accent6">
                      <a:lumMod val="50000"/>
                    </a:schemeClr>
                  </a:solidFill>
                </a:rPr>
                <a:t>d’Esquerres</a:t>
              </a:r>
              <a:endParaRPr lang="es-ES" dirty="0">
                <a:ln>
                  <a:solidFill>
                    <a:schemeClr val="accent6">
                      <a:lumMod val="50000"/>
                    </a:schemeClr>
                  </a:solidFill>
                </a:ln>
                <a:solidFill>
                  <a:schemeClr val="accent6">
                    <a:lumMod val="50000"/>
                  </a:schemeClr>
                </a:solidFill>
              </a:endParaRPr>
            </a:p>
          </p:txBody>
        </p:sp>
        <p:sp>
          <p:nvSpPr>
            <p:cNvPr id="28" name="AutoShape 217"/>
            <p:cNvSpPr>
              <a:spLocks noChangeArrowheads="1"/>
            </p:cNvSpPr>
            <p:nvPr/>
          </p:nvSpPr>
          <p:spPr bwMode="auto">
            <a:xfrm>
              <a:off x="3792" y="3648"/>
              <a:ext cx="144" cy="240"/>
            </a:xfrm>
            <a:prstGeom prst="downArrow">
              <a:avLst>
                <a:gd name="adj1" fmla="val 50000"/>
                <a:gd name="adj2" fmla="val 41667"/>
              </a:avLst>
            </a:prstGeom>
            <a:solidFill>
              <a:schemeClr val="accent1">
                <a:lumMod val="75000"/>
              </a:schemeClr>
            </a:solidFill>
            <a:ln w="9525">
              <a:solidFill>
                <a:schemeClr val="tx1"/>
              </a:solidFill>
              <a:miter lim="800000"/>
              <a:headEnd/>
              <a:tailEnd/>
            </a:ln>
            <a:effectLst/>
          </p:spPr>
          <p:txBody>
            <a:bodyPr wrap="none" anchor="ctr"/>
            <a:lstStyle/>
            <a:p>
              <a:endParaRPr lang="ca-ES"/>
            </a:p>
          </p:txBody>
        </p:sp>
        <p:sp>
          <p:nvSpPr>
            <p:cNvPr id="29" name="Text Box 218"/>
            <p:cNvSpPr txBox="1">
              <a:spLocks noChangeArrowheads="1"/>
            </p:cNvSpPr>
            <p:nvPr/>
          </p:nvSpPr>
          <p:spPr bwMode="auto">
            <a:xfrm>
              <a:off x="3216" y="3936"/>
              <a:ext cx="1169" cy="233"/>
            </a:xfrm>
            <a:prstGeom prst="rect">
              <a:avLst/>
            </a:prstGeom>
            <a:solidFill>
              <a:srgbClr val="FFFFCC"/>
            </a:solidFill>
            <a:ln w="9525">
              <a:noFill/>
              <a:miter lim="800000"/>
              <a:headEnd/>
              <a:tailEnd/>
            </a:ln>
            <a:effectLst>
              <a:outerShdw dist="35921" dir="2700000" algn="ctr" rotWithShape="0">
                <a:schemeClr val="bg2"/>
              </a:outerShdw>
            </a:effectLst>
          </p:spPr>
          <p:txBody>
            <a:bodyPr wrap="none">
              <a:spAutoFit/>
            </a:bodyPr>
            <a:lstStyle/>
            <a:p>
              <a:r>
                <a:rPr lang="ca-ES" sz="1800" dirty="0">
                  <a:ln>
                    <a:solidFill>
                      <a:schemeClr val="accent6">
                        <a:lumMod val="50000"/>
                      </a:schemeClr>
                    </a:solidFill>
                  </a:ln>
                </a:rPr>
                <a:t>ERC (1931-1936)</a:t>
              </a: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3"/>
          <p:cNvSpPr>
            <a:spLocks noChangeArrowheads="1"/>
          </p:cNvSpPr>
          <p:nvPr/>
        </p:nvSpPr>
        <p:spPr bwMode="auto">
          <a:xfrm>
            <a:off x="533400" y="533400"/>
            <a:ext cx="4495800" cy="244475"/>
          </a:xfrm>
          <a:prstGeom prst="rect">
            <a:avLst/>
          </a:prstGeom>
          <a:solidFill>
            <a:srgbClr val="FFFFCC"/>
          </a:solidFill>
          <a:ln w="9525">
            <a:noFill/>
            <a:miter lim="800000"/>
            <a:headEnd/>
            <a:tailEnd/>
          </a:ln>
          <a:effectLst>
            <a:outerShdw dist="107763" dir="2700000" algn="ctr" rotWithShape="0">
              <a:srgbClr val="808080"/>
            </a:outerShdw>
          </a:effectLst>
        </p:spPr>
        <p:txBody>
          <a:bodyPr lIns="0" tIns="0" rIns="0" bIns="0">
            <a:spAutoFit/>
          </a:bodyPr>
          <a:lstStyle/>
          <a:p>
            <a:pPr algn="l"/>
            <a:r>
              <a:rPr lang="ca-ES" dirty="0">
                <a:solidFill>
                  <a:srgbClr val="000000"/>
                </a:solidFill>
              </a:rPr>
              <a:t>1.- Es desvetlla una consciència nacional</a:t>
            </a:r>
            <a:endParaRPr lang="ca-ES" sz="3200" b="0" dirty="0">
              <a:latin typeface="Times New Roman" charset="0"/>
            </a:endParaRPr>
          </a:p>
        </p:txBody>
      </p:sp>
      <p:sp>
        <p:nvSpPr>
          <p:cNvPr id="11268" name="Rectangle 4"/>
          <p:cNvSpPr>
            <a:spLocks noChangeArrowheads="1"/>
          </p:cNvSpPr>
          <p:nvPr/>
        </p:nvSpPr>
        <p:spPr bwMode="auto">
          <a:xfrm>
            <a:off x="5029200" y="990600"/>
            <a:ext cx="2432050" cy="212725"/>
          </a:xfrm>
          <a:prstGeom prst="rect">
            <a:avLst/>
          </a:prstGeom>
          <a:noFill/>
          <a:ln w="9525">
            <a:noFill/>
            <a:miter lim="800000"/>
            <a:headEnd/>
            <a:tailEnd/>
          </a:ln>
        </p:spPr>
        <p:txBody>
          <a:bodyPr wrap="none" lIns="0" tIns="0" rIns="0" bIns="0">
            <a:spAutoFit/>
          </a:bodyPr>
          <a:lstStyle/>
          <a:p>
            <a:pPr algn="l"/>
            <a:r>
              <a:rPr lang="ca-ES" sz="1400">
                <a:solidFill>
                  <a:srgbClr val="000000"/>
                </a:solidFill>
              </a:rPr>
              <a:t>Decret de Nova Planta (1716)</a:t>
            </a:r>
            <a:endParaRPr lang="ca-ES" sz="2800">
              <a:latin typeface="Times New Roman" charset="0"/>
            </a:endParaRPr>
          </a:p>
        </p:txBody>
      </p:sp>
      <p:sp>
        <p:nvSpPr>
          <p:cNvPr id="11269" name="Rectangle 5"/>
          <p:cNvSpPr>
            <a:spLocks noChangeArrowheads="1"/>
          </p:cNvSpPr>
          <p:nvPr/>
        </p:nvSpPr>
        <p:spPr bwMode="auto">
          <a:xfrm>
            <a:off x="6781800" y="1371600"/>
            <a:ext cx="2051050" cy="182563"/>
          </a:xfrm>
          <a:prstGeom prst="rect">
            <a:avLst/>
          </a:prstGeom>
          <a:noFill/>
          <a:ln w="9525">
            <a:noFill/>
            <a:miter lim="800000"/>
            <a:headEnd/>
            <a:tailEnd/>
          </a:ln>
        </p:spPr>
        <p:txBody>
          <a:bodyPr wrap="none" lIns="0" tIns="0" rIns="0" bIns="0">
            <a:spAutoFit/>
          </a:bodyPr>
          <a:lstStyle/>
          <a:p>
            <a:pPr algn="l"/>
            <a:r>
              <a:rPr lang="ca-ES" sz="1200" b="0">
                <a:solidFill>
                  <a:srgbClr val="000000"/>
                </a:solidFill>
              </a:rPr>
              <a:t>Centralització política i cultural</a:t>
            </a:r>
            <a:endParaRPr lang="ca-ES" sz="2400" b="0">
              <a:latin typeface="Times New Roman" charset="0"/>
            </a:endParaRPr>
          </a:p>
        </p:txBody>
      </p:sp>
      <p:sp>
        <p:nvSpPr>
          <p:cNvPr id="11270" name="Rectangle 6"/>
          <p:cNvSpPr>
            <a:spLocks noChangeArrowheads="1"/>
          </p:cNvSpPr>
          <p:nvPr/>
        </p:nvSpPr>
        <p:spPr bwMode="auto">
          <a:xfrm>
            <a:off x="1752600" y="1143000"/>
            <a:ext cx="1295400" cy="222250"/>
          </a:xfrm>
          <a:prstGeom prst="rect">
            <a:avLst/>
          </a:prstGeom>
          <a:solidFill>
            <a:srgbClr val="FFFFCC"/>
          </a:solidFill>
          <a:ln w="9525">
            <a:solidFill>
              <a:schemeClr val="tx1"/>
            </a:solidFill>
            <a:miter lim="800000"/>
            <a:headEnd/>
            <a:tailEnd/>
          </a:ln>
        </p:spPr>
        <p:txBody>
          <a:bodyPr lIns="0" tIns="0" rIns="0" bIns="0">
            <a:spAutoFit/>
          </a:bodyPr>
          <a:lstStyle/>
          <a:p>
            <a:pPr algn="l"/>
            <a:r>
              <a:rPr lang="ca-ES" sz="1400">
                <a:solidFill>
                  <a:srgbClr val="000000"/>
                </a:solidFill>
              </a:rPr>
              <a:t>La Renaixença</a:t>
            </a:r>
            <a:endParaRPr lang="ca-ES" sz="2800" b="0">
              <a:latin typeface="Times New Roman" charset="0"/>
            </a:endParaRPr>
          </a:p>
        </p:txBody>
      </p:sp>
      <p:sp>
        <p:nvSpPr>
          <p:cNvPr id="11271" name="Rectangle 7"/>
          <p:cNvSpPr>
            <a:spLocks noChangeArrowheads="1"/>
          </p:cNvSpPr>
          <p:nvPr/>
        </p:nvSpPr>
        <p:spPr bwMode="auto">
          <a:xfrm>
            <a:off x="3124200" y="1447800"/>
            <a:ext cx="1190625" cy="182563"/>
          </a:xfrm>
          <a:prstGeom prst="rect">
            <a:avLst/>
          </a:prstGeom>
          <a:noFill/>
          <a:ln w="9525">
            <a:noFill/>
            <a:miter lim="800000"/>
            <a:headEnd/>
            <a:tailEnd/>
          </a:ln>
        </p:spPr>
        <p:txBody>
          <a:bodyPr wrap="none" lIns="0" tIns="0" rIns="0" bIns="0">
            <a:spAutoFit/>
          </a:bodyPr>
          <a:lstStyle/>
          <a:p>
            <a:pPr algn="l"/>
            <a:r>
              <a:rPr lang="ca-ES" sz="1200" b="0">
                <a:solidFill>
                  <a:srgbClr val="000000"/>
                </a:solidFill>
              </a:rPr>
              <a:t>Moviment cultural</a:t>
            </a:r>
            <a:endParaRPr lang="ca-ES" sz="2400" b="0">
              <a:latin typeface="Times New Roman" charset="0"/>
            </a:endParaRPr>
          </a:p>
        </p:txBody>
      </p:sp>
      <p:sp>
        <p:nvSpPr>
          <p:cNvPr id="11272" name="Rectangle 8"/>
          <p:cNvSpPr>
            <a:spLocks noChangeArrowheads="1"/>
          </p:cNvSpPr>
          <p:nvPr/>
        </p:nvSpPr>
        <p:spPr bwMode="auto">
          <a:xfrm>
            <a:off x="4983163" y="1447800"/>
            <a:ext cx="1212850" cy="212725"/>
          </a:xfrm>
          <a:prstGeom prst="rect">
            <a:avLst/>
          </a:prstGeom>
          <a:noFill/>
          <a:ln w="9525">
            <a:noFill/>
            <a:miter lim="800000"/>
            <a:headEnd/>
            <a:tailEnd/>
          </a:ln>
        </p:spPr>
        <p:txBody>
          <a:bodyPr wrap="none" lIns="0" tIns="0" rIns="0" bIns="0">
            <a:spAutoFit/>
          </a:bodyPr>
          <a:lstStyle/>
          <a:p>
            <a:pPr algn="l"/>
            <a:r>
              <a:rPr lang="ca-ES" sz="1400">
                <a:solidFill>
                  <a:srgbClr val="000000"/>
                </a:solidFill>
              </a:rPr>
              <a:t>Romanticisme</a:t>
            </a:r>
            <a:endParaRPr lang="ca-ES" sz="2800" b="0">
              <a:latin typeface="Times New Roman" charset="0"/>
            </a:endParaRPr>
          </a:p>
        </p:txBody>
      </p:sp>
      <p:sp>
        <p:nvSpPr>
          <p:cNvPr id="11273" name="Line 9"/>
          <p:cNvSpPr>
            <a:spLocks noChangeShapeType="1"/>
          </p:cNvSpPr>
          <p:nvPr/>
        </p:nvSpPr>
        <p:spPr bwMode="auto">
          <a:xfrm>
            <a:off x="3733800" y="838200"/>
            <a:ext cx="1588" cy="195263"/>
          </a:xfrm>
          <a:prstGeom prst="line">
            <a:avLst/>
          </a:prstGeom>
          <a:noFill/>
          <a:ln w="9525">
            <a:solidFill>
              <a:srgbClr val="000000"/>
            </a:solidFill>
            <a:round/>
            <a:headEnd/>
            <a:tailEnd/>
          </a:ln>
        </p:spPr>
        <p:txBody>
          <a:bodyPr/>
          <a:lstStyle/>
          <a:p>
            <a:endParaRPr lang="ca-ES"/>
          </a:p>
        </p:txBody>
      </p:sp>
      <p:grpSp>
        <p:nvGrpSpPr>
          <p:cNvPr id="2" name="Group 10"/>
          <p:cNvGrpSpPr>
            <a:grpSpLocks/>
          </p:cNvGrpSpPr>
          <p:nvPr/>
        </p:nvGrpSpPr>
        <p:grpSpPr bwMode="auto">
          <a:xfrm>
            <a:off x="3733800" y="990600"/>
            <a:ext cx="1230313" cy="109538"/>
            <a:chOff x="1524" y="721"/>
            <a:chExt cx="775" cy="69"/>
          </a:xfrm>
        </p:grpSpPr>
        <p:sp>
          <p:nvSpPr>
            <p:cNvPr id="11275" name="Line 11"/>
            <p:cNvSpPr>
              <a:spLocks noChangeShapeType="1"/>
            </p:cNvSpPr>
            <p:nvPr/>
          </p:nvSpPr>
          <p:spPr bwMode="auto">
            <a:xfrm>
              <a:off x="1524" y="752"/>
              <a:ext cx="725" cy="1"/>
            </a:xfrm>
            <a:prstGeom prst="line">
              <a:avLst/>
            </a:prstGeom>
            <a:noFill/>
            <a:ln w="9525">
              <a:solidFill>
                <a:srgbClr val="000000"/>
              </a:solidFill>
              <a:round/>
              <a:headEnd/>
              <a:tailEnd/>
            </a:ln>
          </p:spPr>
          <p:txBody>
            <a:bodyPr/>
            <a:lstStyle/>
            <a:p>
              <a:endParaRPr lang="ca-ES"/>
            </a:p>
          </p:txBody>
        </p:sp>
        <p:sp>
          <p:nvSpPr>
            <p:cNvPr id="11276" name="Freeform 12"/>
            <p:cNvSpPr>
              <a:spLocks/>
            </p:cNvSpPr>
            <p:nvPr/>
          </p:nvSpPr>
          <p:spPr bwMode="auto">
            <a:xfrm>
              <a:off x="2237" y="721"/>
              <a:ext cx="62" cy="69"/>
            </a:xfrm>
            <a:custGeom>
              <a:avLst/>
              <a:gdLst/>
              <a:ahLst/>
              <a:cxnLst>
                <a:cxn ang="0">
                  <a:pos x="0" y="69"/>
                </a:cxn>
                <a:cxn ang="0">
                  <a:pos x="62" y="31"/>
                </a:cxn>
                <a:cxn ang="0">
                  <a:pos x="0" y="0"/>
                </a:cxn>
                <a:cxn ang="0">
                  <a:pos x="0" y="69"/>
                </a:cxn>
              </a:cxnLst>
              <a:rect l="0" t="0" r="r" b="b"/>
              <a:pathLst>
                <a:path w="62" h="69">
                  <a:moveTo>
                    <a:pt x="0" y="69"/>
                  </a:moveTo>
                  <a:lnTo>
                    <a:pt x="62" y="31"/>
                  </a:lnTo>
                  <a:lnTo>
                    <a:pt x="0" y="0"/>
                  </a:lnTo>
                  <a:lnTo>
                    <a:pt x="0" y="69"/>
                  </a:lnTo>
                  <a:close/>
                </a:path>
              </a:pathLst>
            </a:custGeom>
            <a:solidFill>
              <a:srgbClr val="000000"/>
            </a:solidFill>
            <a:ln w="9525">
              <a:noFill/>
              <a:round/>
              <a:headEnd/>
              <a:tailEnd/>
            </a:ln>
          </p:spPr>
          <p:txBody>
            <a:bodyPr/>
            <a:lstStyle/>
            <a:p>
              <a:endParaRPr lang="ca-ES"/>
            </a:p>
          </p:txBody>
        </p:sp>
      </p:grpSp>
      <p:sp>
        <p:nvSpPr>
          <p:cNvPr id="11277" name="Rectangle 13"/>
          <p:cNvSpPr>
            <a:spLocks noChangeArrowheads="1"/>
          </p:cNvSpPr>
          <p:nvPr/>
        </p:nvSpPr>
        <p:spPr bwMode="auto">
          <a:xfrm>
            <a:off x="3962400" y="1066800"/>
            <a:ext cx="923925" cy="152400"/>
          </a:xfrm>
          <a:prstGeom prst="rect">
            <a:avLst/>
          </a:prstGeom>
          <a:noFill/>
          <a:ln w="9525">
            <a:noFill/>
            <a:miter lim="800000"/>
            <a:headEnd/>
            <a:tailEnd/>
          </a:ln>
        </p:spPr>
        <p:txBody>
          <a:bodyPr wrap="none" lIns="0" tIns="0" rIns="0" bIns="0">
            <a:spAutoFit/>
          </a:bodyPr>
          <a:lstStyle/>
          <a:p>
            <a:pPr algn="l"/>
            <a:r>
              <a:rPr lang="ca-ES" sz="1000" b="0">
                <a:solidFill>
                  <a:srgbClr val="000000"/>
                </a:solidFill>
              </a:rPr>
              <a:t>Ofegada des del</a:t>
            </a:r>
            <a:endParaRPr lang="ca-ES" sz="2400" b="0">
              <a:latin typeface="Times New Roman" charset="0"/>
            </a:endParaRPr>
          </a:p>
        </p:txBody>
      </p:sp>
      <p:grpSp>
        <p:nvGrpSpPr>
          <p:cNvPr id="3" name="Group 14"/>
          <p:cNvGrpSpPr>
            <a:grpSpLocks/>
          </p:cNvGrpSpPr>
          <p:nvPr/>
        </p:nvGrpSpPr>
        <p:grpSpPr bwMode="auto">
          <a:xfrm>
            <a:off x="6781800" y="1143000"/>
            <a:ext cx="107950" cy="187325"/>
            <a:chOff x="2621" y="808"/>
            <a:chExt cx="68" cy="118"/>
          </a:xfrm>
        </p:grpSpPr>
        <p:sp>
          <p:nvSpPr>
            <p:cNvPr id="11279" name="Line 15"/>
            <p:cNvSpPr>
              <a:spLocks noChangeShapeType="1"/>
            </p:cNvSpPr>
            <p:nvPr/>
          </p:nvSpPr>
          <p:spPr bwMode="auto">
            <a:xfrm>
              <a:off x="2658" y="808"/>
              <a:ext cx="1" cy="68"/>
            </a:xfrm>
            <a:prstGeom prst="line">
              <a:avLst/>
            </a:prstGeom>
            <a:noFill/>
            <a:ln w="9525">
              <a:solidFill>
                <a:srgbClr val="000000"/>
              </a:solidFill>
              <a:round/>
              <a:headEnd/>
              <a:tailEnd/>
            </a:ln>
          </p:spPr>
          <p:txBody>
            <a:bodyPr/>
            <a:lstStyle/>
            <a:p>
              <a:endParaRPr lang="ca-ES"/>
            </a:p>
          </p:txBody>
        </p:sp>
        <p:sp>
          <p:nvSpPr>
            <p:cNvPr id="11280" name="Freeform 16"/>
            <p:cNvSpPr>
              <a:spLocks/>
            </p:cNvSpPr>
            <p:nvPr/>
          </p:nvSpPr>
          <p:spPr bwMode="auto">
            <a:xfrm>
              <a:off x="2621" y="864"/>
              <a:ext cx="68" cy="62"/>
            </a:xfrm>
            <a:custGeom>
              <a:avLst/>
              <a:gdLst/>
              <a:ahLst/>
              <a:cxnLst>
                <a:cxn ang="0">
                  <a:pos x="0" y="0"/>
                </a:cxn>
                <a:cxn ang="0">
                  <a:pos x="37" y="62"/>
                </a:cxn>
                <a:cxn ang="0">
                  <a:pos x="68" y="0"/>
                </a:cxn>
                <a:cxn ang="0">
                  <a:pos x="0" y="0"/>
                </a:cxn>
              </a:cxnLst>
              <a:rect l="0" t="0" r="r" b="b"/>
              <a:pathLst>
                <a:path w="68" h="62">
                  <a:moveTo>
                    <a:pt x="0" y="0"/>
                  </a:moveTo>
                  <a:lnTo>
                    <a:pt x="37" y="62"/>
                  </a:lnTo>
                  <a:lnTo>
                    <a:pt x="68" y="0"/>
                  </a:lnTo>
                  <a:lnTo>
                    <a:pt x="0" y="0"/>
                  </a:lnTo>
                  <a:close/>
                </a:path>
              </a:pathLst>
            </a:custGeom>
            <a:solidFill>
              <a:srgbClr val="000000"/>
            </a:solidFill>
            <a:ln w="9525">
              <a:noFill/>
              <a:round/>
              <a:headEnd/>
              <a:tailEnd/>
            </a:ln>
          </p:spPr>
          <p:txBody>
            <a:bodyPr/>
            <a:lstStyle/>
            <a:p>
              <a:endParaRPr lang="ca-ES"/>
            </a:p>
          </p:txBody>
        </p:sp>
      </p:grpSp>
      <p:sp>
        <p:nvSpPr>
          <p:cNvPr id="11281" name="Line 17"/>
          <p:cNvSpPr>
            <a:spLocks noChangeShapeType="1"/>
          </p:cNvSpPr>
          <p:nvPr/>
        </p:nvSpPr>
        <p:spPr bwMode="auto">
          <a:xfrm>
            <a:off x="2414588" y="1457325"/>
            <a:ext cx="1587" cy="88900"/>
          </a:xfrm>
          <a:prstGeom prst="line">
            <a:avLst/>
          </a:prstGeom>
          <a:noFill/>
          <a:ln w="9525">
            <a:solidFill>
              <a:srgbClr val="000000"/>
            </a:solidFill>
            <a:round/>
            <a:headEnd/>
            <a:tailEnd/>
          </a:ln>
        </p:spPr>
        <p:txBody>
          <a:bodyPr/>
          <a:lstStyle/>
          <a:p>
            <a:endParaRPr lang="ca-ES"/>
          </a:p>
        </p:txBody>
      </p:sp>
      <p:grpSp>
        <p:nvGrpSpPr>
          <p:cNvPr id="4" name="Group 18"/>
          <p:cNvGrpSpPr>
            <a:grpSpLocks/>
          </p:cNvGrpSpPr>
          <p:nvPr/>
        </p:nvGrpSpPr>
        <p:grpSpPr bwMode="auto">
          <a:xfrm>
            <a:off x="2414588" y="1497013"/>
            <a:ext cx="669925" cy="107950"/>
            <a:chOff x="1344" y="1192"/>
            <a:chExt cx="422" cy="68"/>
          </a:xfrm>
        </p:grpSpPr>
        <p:sp>
          <p:nvSpPr>
            <p:cNvPr id="11283" name="Line 19"/>
            <p:cNvSpPr>
              <a:spLocks noChangeShapeType="1"/>
            </p:cNvSpPr>
            <p:nvPr/>
          </p:nvSpPr>
          <p:spPr bwMode="auto">
            <a:xfrm>
              <a:off x="1344" y="1223"/>
              <a:ext cx="372" cy="1"/>
            </a:xfrm>
            <a:prstGeom prst="line">
              <a:avLst/>
            </a:prstGeom>
            <a:noFill/>
            <a:ln w="9525">
              <a:solidFill>
                <a:srgbClr val="000000"/>
              </a:solidFill>
              <a:round/>
              <a:headEnd/>
              <a:tailEnd/>
            </a:ln>
          </p:spPr>
          <p:txBody>
            <a:bodyPr/>
            <a:lstStyle/>
            <a:p>
              <a:endParaRPr lang="ca-ES"/>
            </a:p>
          </p:txBody>
        </p:sp>
        <p:sp>
          <p:nvSpPr>
            <p:cNvPr id="11284" name="Freeform 20"/>
            <p:cNvSpPr>
              <a:spLocks/>
            </p:cNvSpPr>
            <p:nvPr/>
          </p:nvSpPr>
          <p:spPr bwMode="auto">
            <a:xfrm>
              <a:off x="1704" y="1192"/>
              <a:ext cx="62" cy="68"/>
            </a:xfrm>
            <a:custGeom>
              <a:avLst/>
              <a:gdLst/>
              <a:ahLst/>
              <a:cxnLst>
                <a:cxn ang="0">
                  <a:pos x="0" y="68"/>
                </a:cxn>
                <a:cxn ang="0">
                  <a:pos x="62" y="31"/>
                </a:cxn>
                <a:cxn ang="0">
                  <a:pos x="0" y="0"/>
                </a:cxn>
                <a:cxn ang="0">
                  <a:pos x="0" y="68"/>
                </a:cxn>
              </a:cxnLst>
              <a:rect l="0" t="0" r="r" b="b"/>
              <a:pathLst>
                <a:path w="62" h="68">
                  <a:moveTo>
                    <a:pt x="0" y="68"/>
                  </a:moveTo>
                  <a:lnTo>
                    <a:pt x="62" y="31"/>
                  </a:lnTo>
                  <a:lnTo>
                    <a:pt x="0" y="0"/>
                  </a:lnTo>
                  <a:lnTo>
                    <a:pt x="0" y="68"/>
                  </a:lnTo>
                  <a:close/>
                </a:path>
              </a:pathLst>
            </a:custGeom>
            <a:solidFill>
              <a:srgbClr val="000000"/>
            </a:solidFill>
            <a:ln w="9525">
              <a:noFill/>
              <a:round/>
              <a:headEnd/>
              <a:tailEnd/>
            </a:ln>
          </p:spPr>
          <p:txBody>
            <a:bodyPr/>
            <a:lstStyle/>
            <a:p>
              <a:endParaRPr lang="ca-ES"/>
            </a:p>
          </p:txBody>
        </p:sp>
      </p:grpSp>
      <p:grpSp>
        <p:nvGrpSpPr>
          <p:cNvPr id="5" name="Group 21"/>
          <p:cNvGrpSpPr>
            <a:grpSpLocks/>
          </p:cNvGrpSpPr>
          <p:nvPr/>
        </p:nvGrpSpPr>
        <p:grpSpPr bwMode="auto">
          <a:xfrm>
            <a:off x="4402138" y="1497013"/>
            <a:ext cx="374650" cy="107950"/>
            <a:chOff x="2596" y="1192"/>
            <a:chExt cx="236" cy="68"/>
          </a:xfrm>
        </p:grpSpPr>
        <p:sp>
          <p:nvSpPr>
            <p:cNvPr id="11286" name="Line 22"/>
            <p:cNvSpPr>
              <a:spLocks noChangeShapeType="1"/>
            </p:cNvSpPr>
            <p:nvPr/>
          </p:nvSpPr>
          <p:spPr bwMode="auto">
            <a:xfrm>
              <a:off x="2596" y="1223"/>
              <a:ext cx="186" cy="1"/>
            </a:xfrm>
            <a:prstGeom prst="line">
              <a:avLst/>
            </a:prstGeom>
            <a:noFill/>
            <a:ln w="9525">
              <a:solidFill>
                <a:srgbClr val="000000"/>
              </a:solidFill>
              <a:round/>
              <a:headEnd/>
              <a:tailEnd/>
            </a:ln>
          </p:spPr>
          <p:txBody>
            <a:bodyPr/>
            <a:lstStyle/>
            <a:p>
              <a:endParaRPr lang="ca-ES"/>
            </a:p>
          </p:txBody>
        </p:sp>
        <p:sp>
          <p:nvSpPr>
            <p:cNvPr id="11287" name="Freeform 23"/>
            <p:cNvSpPr>
              <a:spLocks/>
            </p:cNvSpPr>
            <p:nvPr/>
          </p:nvSpPr>
          <p:spPr bwMode="auto">
            <a:xfrm>
              <a:off x="2770" y="1192"/>
              <a:ext cx="62" cy="68"/>
            </a:xfrm>
            <a:custGeom>
              <a:avLst/>
              <a:gdLst/>
              <a:ahLst/>
              <a:cxnLst>
                <a:cxn ang="0">
                  <a:pos x="0" y="68"/>
                </a:cxn>
                <a:cxn ang="0">
                  <a:pos x="62" y="31"/>
                </a:cxn>
                <a:cxn ang="0">
                  <a:pos x="0" y="0"/>
                </a:cxn>
                <a:cxn ang="0">
                  <a:pos x="0" y="68"/>
                </a:cxn>
              </a:cxnLst>
              <a:rect l="0" t="0" r="r" b="b"/>
              <a:pathLst>
                <a:path w="62" h="68">
                  <a:moveTo>
                    <a:pt x="0" y="68"/>
                  </a:moveTo>
                  <a:lnTo>
                    <a:pt x="62" y="31"/>
                  </a:lnTo>
                  <a:lnTo>
                    <a:pt x="0" y="0"/>
                  </a:lnTo>
                  <a:lnTo>
                    <a:pt x="0" y="68"/>
                  </a:lnTo>
                  <a:close/>
                </a:path>
              </a:pathLst>
            </a:custGeom>
            <a:solidFill>
              <a:srgbClr val="000000"/>
            </a:solidFill>
            <a:ln w="9525">
              <a:noFill/>
              <a:round/>
              <a:headEnd/>
              <a:tailEnd/>
            </a:ln>
          </p:spPr>
          <p:txBody>
            <a:bodyPr/>
            <a:lstStyle/>
            <a:p>
              <a:endParaRPr lang="ca-ES"/>
            </a:p>
          </p:txBody>
        </p:sp>
      </p:grpSp>
      <p:sp>
        <p:nvSpPr>
          <p:cNvPr id="11288" name="Rectangle 24"/>
          <p:cNvSpPr>
            <a:spLocks noChangeArrowheads="1"/>
          </p:cNvSpPr>
          <p:nvPr/>
        </p:nvSpPr>
        <p:spPr bwMode="auto">
          <a:xfrm>
            <a:off x="2895600" y="1828800"/>
            <a:ext cx="1852613" cy="212725"/>
          </a:xfrm>
          <a:prstGeom prst="rect">
            <a:avLst/>
          </a:prstGeom>
          <a:noFill/>
          <a:ln w="9525">
            <a:noFill/>
            <a:miter lim="800000"/>
            <a:headEnd/>
            <a:tailEnd/>
          </a:ln>
        </p:spPr>
        <p:txBody>
          <a:bodyPr wrap="none" lIns="0" tIns="0" rIns="0" bIns="0">
            <a:spAutoFit/>
          </a:bodyPr>
          <a:lstStyle/>
          <a:p>
            <a:pPr algn="l"/>
            <a:r>
              <a:rPr lang="ca-ES" sz="1400" b="0">
                <a:solidFill>
                  <a:srgbClr val="000000"/>
                </a:solidFill>
              </a:rPr>
              <a:t>Renaixement del català</a:t>
            </a:r>
            <a:endParaRPr lang="ca-ES" sz="2800" b="0">
              <a:latin typeface="Times New Roman" charset="0"/>
            </a:endParaRPr>
          </a:p>
        </p:txBody>
      </p:sp>
      <p:sp>
        <p:nvSpPr>
          <p:cNvPr id="11289" name="Rectangle 25"/>
          <p:cNvSpPr>
            <a:spLocks noChangeArrowheads="1"/>
          </p:cNvSpPr>
          <p:nvPr/>
        </p:nvSpPr>
        <p:spPr bwMode="auto">
          <a:xfrm>
            <a:off x="2895600" y="2057400"/>
            <a:ext cx="2447925" cy="212725"/>
          </a:xfrm>
          <a:prstGeom prst="rect">
            <a:avLst/>
          </a:prstGeom>
          <a:noFill/>
          <a:ln w="9525">
            <a:noFill/>
            <a:miter lim="800000"/>
            <a:headEnd/>
            <a:tailEnd/>
          </a:ln>
        </p:spPr>
        <p:txBody>
          <a:bodyPr wrap="none" lIns="0" tIns="0" rIns="0" bIns="0">
            <a:spAutoFit/>
          </a:bodyPr>
          <a:lstStyle/>
          <a:p>
            <a:pPr algn="l"/>
            <a:r>
              <a:rPr lang="ca-ES" sz="1400" b="0" dirty="0">
                <a:solidFill>
                  <a:srgbClr val="000000"/>
                </a:solidFill>
              </a:rPr>
              <a:t>Sentiment d’identitat col·lectiva</a:t>
            </a:r>
            <a:endParaRPr lang="ca-ES" sz="2800" b="0" dirty="0">
              <a:latin typeface="Times New Roman" charset="0"/>
            </a:endParaRPr>
          </a:p>
        </p:txBody>
      </p:sp>
      <p:sp>
        <p:nvSpPr>
          <p:cNvPr id="11290" name="Rectangle 26"/>
          <p:cNvSpPr>
            <a:spLocks noChangeArrowheads="1"/>
          </p:cNvSpPr>
          <p:nvPr/>
        </p:nvSpPr>
        <p:spPr bwMode="auto">
          <a:xfrm>
            <a:off x="1951038" y="1946275"/>
            <a:ext cx="766762" cy="295275"/>
          </a:xfrm>
          <a:prstGeom prst="rect">
            <a:avLst/>
          </a:prstGeom>
          <a:noFill/>
          <a:ln w="9525">
            <a:noFill/>
            <a:miter lim="800000"/>
            <a:headEnd/>
            <a:tailEnd/>
          </a:ln>
        </p:spPr>
        <p:txBody>
          <a:bodyPr/>
          <a:lstStyle/>
          <a:p>
            <a:endParaRPr lang="ca-ES"/>
          </a:p>
        </p:txBody>
      </p:sp>
      <p:sp>
        <p:nvSpPr>
          <p:cNvPr id="11291" name="Rectangle 27"/>
          <p:cNvSpPr>
            <a:spLocks noChangeArrowheads="1"/>
          </p:cNvSpPr>
          <p:nvPr/>
        </p:nvSpPr>
        <p:spPr bwMode="auto">
          <a:xfrm>
            <a:off x="2049463" y="1995488"/>
            <a:ext cx="449262" cy="152400"/>
          </a:xfrm>
          <a:prstGeom prst="rect">
            <a:avLst/>
          </a:prstGeom>
          <a:noFill/>
          <a:ln w="9525">
            <a:noFill/>
            <a:miter lim="800000"/>
            <a:headEnd/>
            <a:tailEnd/>
          </a:ln>
        </p:spPr>
        <p:txBody>
          <a:bodyPr wrap="none" lIns="0" tIns="0" rIns="0" bIns="0">
            <a:spAutoFit/>
          </a:bodyPr>
          <a:lstStyle/>
          <a:p>
            <a:pPr algn="l"/>
            <a:r>
              <a:rPr lang="ca-ES" sz="1000" b="0">
                <a:solidFill>
                  <a:srgbClr val="000000"/>
                </a:solidFill>
              </a:rPr>
              <a:t>provoca</a:t>
            </a:r>
            <a:endParaRPr lang="ca-ES" sz="2400" b="0">
              <a:latin typeface="Times New Roman" charset="0"/>
            </a:endParaRPr>
          </a:p>
        </p:txBody>
      </p:sp>
      <p:sp>
        <p:nvSpPr>
          <p:cNvPr id="11292" name="Line 28"/>
          <p:cNvSpPr>
            <a:spLocks noChangeShapeType="1"/>
          </p:cNvSpPr>
          <p:nvPr/>
        </p:nvSpPr>
        <p:spPr bwMode="auto">
          <a:xfrm>
            <a:off x="1981200" y="1371600"/>
            <a:ext cx="0" cy="609600"/>
          </a:xfrm>
          <a:prstGeom prst="line">
            <a:avLst/>
          </a:prstGeom>
          <a:noFill/>
          <a:ln w="9525">
            <a:solidFill>
              <a:srgbClr val="000000"/>
            </a:solidFill>
            <a:round/>
            <a:headEnd/>
            <a:tailEnd/>
          </a:ln>
        </p:spPr>
        <p:txBody>
          <a:bodyPr/>
          <a:lstStyle/>
          <a:p>
            <a:endParaRPr lang="ca-ES"/>
          </a:p>
        </p:txBody>
      </p:sp>
      <p:sp>
        <p:nvSpPr>
          <p:cNvPr id="11293" name="Line 29"/>
          <p:cNvSpPr>
            <a:spLocks noChangeShapeType="1"/>
          </p:cNvSpPr>
          <p:nvPr/>
        </p:nvSpPr>
        <p:spPr bwMode="auto">
          <a:xfrm>
            <a:off x="2806700" y="1868488"/>
            <a:ext cx="1588" cy="284162"/>
          </a:xfrm>
          <a:prstGeom prst="line">
            <a:avLst/>
          </a:prstGeom>
          <a:noFill/>
          <a:ln w="9525">
            <a:solidFill>
              <a:srgbClr val="000000"/>
            </a:solidFill>
            <a:round/>
            <a:headEnd/>
            <a:tailEnd/>
          </a:ln>
        </p:spPr>
        <p:txBody>
          <a:bodyPr/>
          <a:lstStyle/>
          <a:p>
            <a:endParaRPr lang="ca-ES"/>
          </a:p>
        </p:txBody>
      </p:sp>
      <p:sp>
        <p:nvSpPr>
          <p:cNvPr id="11294" name="Rectangle 30"/>
          <p:cNvSpPr>
            <a:spLocks noChangeArrowheads="1"/>
          </p:cNvSpPr>
          <p:nvPr/>
        </p:nvSpPr>
        <p:spPr bwMode="auto">
          <a:xfrm>
            <a:off x="6172200" y="1828800"/>
            <a:ext cx="896938" cy="152400"/>
          </a:xfrm>
          <a:prstGeom prst="rect">
            <a:avLst/>
          </a:prstGeom>
          <a:noFill/>
          <a:ln w="9525">
            <a:noFill/>
            <a:miter lim="800000"/>
            <a:headEnd/>
            <a:tailEnd/>
          </a:ln>
        </p:spPr>
        <p:txBody>
          <a:bodyPr wrap="none" lIns="0" tIns="0" rIns="0" bIns="0">
            <a:spAutoFit/>
          </a:bodyPr>
          <a:lstStyle/>
          <a:p>
            <a:pPr algn="l"/>
            <a:r>
              <a:rPr lang="ca-ES" sz="1000" b="0">
                <a:solidFill>
                  <a:srgbClr val="000000"/>
                </a:solidFill>
              </a:rPr>
              <a:t>A partir de 1830</a:t>
            </a:r>
            <a:endParaRPr lang="ca-ES" sz="2400" b="0">
              <a:latin typeface="Times New Roman" charset="0"/>
            </a:endParaRPr>
          </a:p>
        </p:txBody>
      </p:sp>
      <p:grpSp>
        <p:nvGrpSpPr>
          <p:cNvPr id="6" name="Group 31"/>
          <p:cNvGrpSpPr>
            <a:grpSpLocks/>
          </p:cNvGrpSpPr>
          <p:nvPr/>
        </p:nvGrpSpPr>
        <p:grpSpPr bwMode="auto">
          <a:xfrm>
            <a:off x="6024563" y="1757363"/>
            <a:ext cx="107950" cy="384175"/>
            <a:chOff x="3334" y="1266"/>
            <a:chExt cx="68" cy="242"/>
          </a:xfrm>
        </p:grpSpPr>
        <p:sp>
          <p:nvSpPr>
            <p:cNvPr id="11296" name="Line 32"/>
            <p:cNvSpPr>
              <a:spLocks noChangeShapeType="1"/>
            </p:cNvSpPr>
            <p:nvPr/>
          </p:nvSpPr>
          <p:spPr bwMode="auto">
            <a:xfrm>
              <a:off x="3371" y="1266"/>
              <a:ext cx="1" cy="192"/>
            </a:xfrm>
            <a:prstGeom prst="line">
              <a:avLst/>
            </a:prstGeom>
            <a:noFill/>
            <a:ln w="9525">
              <a:solidFill>
                <a:srgbClr val="000000"/>
              </a:solidFill>
              <a:round/>
              <a:headEnd/>
              <a:tailEnd/>
            </a:ln>
          </p:spPr>
          <p:txBody>
            <a:bodyPr/>
            <a:lstStyle/>
            <a:p>
              <a:endParaRPr lang="ca-ES"/>
            </a:p>
          </p:txBody>
        </p:sp>
        <p:sp>
          <p:nvSpPr>
            <p:cNvPr id="11297" name="Freeform 33"/>
            <p:cNvSpPr>
              <a:spLocks/>
            </p:cNvSpPr>
            <p:nvPr/>
          </p:nvSpPr>
          <p:spPr bwMode="auto">
            <a:xfrm>
              <a:off x="3334" y="1446"/>
              <a:ext cx="68" cy="62"/>
            </a:xfrm>
            <a:custGeom>
              <a:avLst/>
              <a:gdLst/>
              <a:ahLst/>
              <a:cxnLst>
                <a:cxn ang="0">
                  <a:pos x="0" y="0"/>
                </a:cxn>
                <a:cxn ang="0">
                  <a:pos x="37" y="62"/>
                </a:cxn>
                <a:cxn ang="0">
                  <a:pos x="68" y="0"/>
                </a:cxn>
                <a:cxn ang="0">
                  <a:pos x="0" y="0"/>
                </a:cxn>
              </a:cxnLst>
              <a:rect l="0" t="0" r="r" b="b"/>
              <a:pathLst>
                <a:path w="68" h="62">
                  <a:moveTo>
                    <a:pt x="0" y="0"/>
                  </a:moveTo>
                  <a:lnTo>
                    <a:pt x="37" y="62"/>
                  </a:lnTo>
                  <a:lnTo>
                    <a:pt x="68" y="0"/>
                  </a:lnTo>
                  <a:lnTo>
                    <a:pt x="0" y="0"/>
                  </a:lnTo>
                  <a:close/>
                </a:path>
              </a:pathLst>
            </a:custGeom>
            <a:solidFill>
              <a:srgbClr val="000000"/>
            </a:solidFill>
            <a:ln w="9525">
              <a:noFill/>
              <a:round/>
              <a:headEnd/>
              <a:tailEnd/>
            </a:ln>
          </p:spPr>
          <p:txBody>
            <a:bodyPr/>
            <a:lstStyle/>
            <a:p>
              <a:endParaRPr lang="ca-ES"/>
            </a:p>
          </p:txBody>
        </p:sp>
      </p:grpSp>
      <p:sp>
        <p:nvSpPr>
          <p:cNvPr id="11298" name="Rectangle 34"/>
          <p:cNvSpPr>
            <a:spLocks noChangeArrowheads="1"/>
          </p:cNvSpPr>
          <p:nvPr/>
        </p:nvSpPr>
        <p:spPr bwMode="auto">
          <a:xfrm>
            <a:off x="5895975" y="2200275"/>
            <a:ext cx="1382713" cy="182563"/>
          </a:xfrm>
          <a:prstGeom prst="rect">
            <a:avLst/>
          </a:prstGeom>
          <a:noFill/>
          <a:ln w="9525">
            <a:noFill/>
            <a:miter lim="800000"/>
            <a:headEnd/>
            <a:tailEnd/>
          </a:ln>
        </p:spPr>
        <p:txBody>
          <a:bodyPr wrap="none" lIns="0" tIns="0" rIns="0" bIns="0">
            <a:spAutoFit/>
          </a:bodyPr>
          <a:lstStyle/>
          <a:p>
            <a:pPr algn="l"/>
            <a:r>
              <a:rPr lang="ca-ES" sz="1200" b="0">
                <a:solidFill>
                  <a:srgbClr val="000000"/>
                </a:solidFill>
              </a:rPr>
              <a:t>Proper al liberalisme</a:t>
            </a:r>
            <a:endParaRPr lang="ca-ES" sz="2400" b="0">
              <a:latin typeface="Times New Roman" charset="0"/>
            </a:endParaRPr>
          </a:p>
        </p:txBody>
      </p:sp>
      <p:grpSp>
        <p:nvGrpSpPr>
          <p:cNvPr id="7" name="Group 35"/>
          <p:cNvGrpSpPr>
            <a:grpSpLocks/>
          </p:cNvGrpSpPr>
          <p:nvPr/>
        </p:nvGrpSpPr>
        <p:grpSpPr bwMode="auto">
          <a:xfrm>
            <a:off x="5638800" y="2590800"/>
            <a:ext cx="2108200" cy="557213"/>
            <a:chOff x="3120" y="1632"/>
            <a:chExt cx="1328" cy="351"/>
          </a:xfrm>
        </p:grpSpPr>
        <p:sp>
          <p:nvSpPr>
            <p:cNvPr id="11300" name="Rectangle 36"/>
            <p:cNvSpPr>
              <a:spLocks noChangeArrowheads="1"/>
            </p:cNvSpPr>
            <p:nvPr/>
          </p:nvSpPr>
          <p:spPr bwMode="auto">
            <a:xfrm>
              <a:off x="3120" y="1632"/>
              <a:ext cx="1279" cy="134"/>
            </a:xfrm>
            <a:prstGeom prst="rect">
              <a:avLst/>
            </a:prstGeom>
            <a:noFill/>
            <a:ln w="9525">
              <a:noFill/>
              <a:miter lim="800000"/>
              <a:headEnd/>
              <a:tailEnd/>
            </a:ln>
          </p:spPr>
          <p:txBody>
            <a:bodyPr wrap="none" lIns="0" tIns="0" rIns="0" bIns="0">
              <a:spAutoFit/>
            </a:bodyPr>
            <a:lstStyle/>
            <a:p>
              <a:pPr algn="l"/>
              <a:r>
                <a:rPr lang="ca-ES" sz="1400" b="0">
                  <a:solidFill>
                    <a:srgbClr val="000000"/>
                  </a:solidFill>
                </a:rPr>
                <a:t>Arrels del passat nacional</a:t>
              </a:r>
              <a:endParaRPr lang="ca-ES" sz="2800" b="0">
                <a:latin typeface="Times New Roman" charset="0"/>
              </a:endParaRPr>
            </a:p>
          </p:txBody>
        </p:sp>
        <p:sp>
          <p:nvSpPr>
            <p:cNvPr id="11301" name="Rectangle 37"/>
            <p:cNvSpPr>
              <a:spLocks noChangeArrowheads="1"/>
            </p:cNvSpPr>
            <p:nvPr/>
          </p:nvSpPr>
          <p:spPr bwMode="auto">
            <a:xfrm>
              <a:off x="3120" y="1737"/>
              <a:ext cx="819" cy="134"/>
            </a:xfrm>
            <a:prstGeom prst="rect">
              <a:avLst/>
            </a:prstGeom>
            <a:noFill/>
            <a:ln w="9525">
              <a:noFill/>
              <a:miter lim="800000"/>
              <a:headEnd/>
              <a:tailEnd/>
            </a:ln>
          </p:spPr>
          <p:txBody>
            <a:bodyPr wrap="none" lIns="0" tIns="0" rIns="0" bIns="0">
              <a:spAutoFit/>
            </a:bodyPr>
            <a:lstStyle/>
            <a:p>
              <a:pPr algn="l"/>
              <a:r>
                <a:rPr lang="ca-ES" sz="1400" b="0">
                  <a:solidFill>
                    <a:srgbClr val="000000"/>
                  </a:solidFill>
                </a:rPr>
                <a:t>Folklore, llengua</a:t>
              </a:r>
              <a:endParaRPr lang="ca-ES" sz="2800" b="0">
                <a:latin typeface="Times New Roman" charset="0"/>
              </a:endParaRPr>
            </a:p>
          </p:txBody>
        </p:sp>
        <p:sp>
          <p:nvSpPr>
            <p:cNvPr id="11302" name="Rectangle 38"/>
            <p:cNvSpPr>
              <a:spLocks noChangeArrowheads="1"/>
            </p:cNvSpPr>
            <p:nvPr/>
          </p:nvSpPr>
          <p:spPr bwMode="auto">
            <a:xfrm>
              <a:off x="3120" y="1849"/>
              <a:ext cx="1328" cy="134"/>
            </a:xfrm>
            <a:prstGeom prst="rect">
              <a:avLst/>
            </a:prstGeom>
            <a:noFill/>
            <a:ln w="9525">
              <a:noFill/>
              <a:miter lim="800000"/>
              <a:headEnd/>
              <a:tailEnd/>
            </a:ln>
          </p:spPr>
          <p:txBody>
            <a:bodyPr wrap="none" lIns="0" tIns="0" rIns="0" bIns="0">
              <a:spAutoFit/>
            </a:bodyPr>
            <a:lstStyle/>
            <a:p>
              <a:pPr algn="l"/>
              <a:r>
                <a:rPr lang="ca-ES" sz="1400" b="0">
                  <a:solidFill>
                    <a:srgbClr val="000000"/>
                  </a:solidFill>
                </a:rPr>
                <a:t>Llibertat nacional del poble</a:t>
              </a:r>
              <a:endParaRPr lang="ca-ES" sz="2800" b="0">
                <a:latin typeface="Times New Roman" charset="0"/>
              </a:endParaRPr>
            </a:p>
          </p:txBody>
        </p:sp>
      </p:grpSp>
      <p:grpSp>
        <p:nvGrpSpPr>
          <p:cNvPr id="8" name="Group 39"/>
          <p:cNvGrpSpPr>
            <a:grpSpLocks/>
          </p:cNvGrpSpPr>
          <p:nvPr/>
        </p:nvGrpSpPr>
        <p:grpSpPr bwMode="auto">
          <a:xfrm>
            <a:off x="2057400" y="2438400"/>
            <a:ext cx="2232025" cy="527050"/>
            <a:chOff x="1104" y="1584"/>
            <a:chExt cx="1406" cy="332"/>
          </a:xfrm>
        </p:grpSpPr>
        <p:sp>
          <p:nvSpPr>
            <p:cNvPr id="11304" name="Rectangle 40"/>
            <p:cNvSpPr>
              <a:spLocks noChangeArrowheads="1"/>
            </p:cNvSpPr>
            <p:nvPr/>
          </p:nvSpPr>
          <p:spPr bwMode="auto">
            <a:xfrm>
              <a:off x="1104" y="1584"/>
              <a:ext cx="1406" cy="115"/>
            </a:xfrm>
            <a:prstGeom prst="rect">
              <a:avLst/>
            </a:prstGeom>
            <a:noFill/>
            <a:ln w="9525">
              <a:noFill/>
              <a:miter lim="800000"/>
              <a:headEnd/>
              <a:tailEnd/>
            </a:ln>
          </p:spPr>
          <p:txBody>
            <a:bodyPr wrap="none" lIns="0" tIns="0" rIns="0" bIns="0">
              <a:spAutoFit/>
            </a:bodyPr>
            <a:lstStyle/>
            <a:p>
              <a:pPr algn="l"/>
              <a:r>
                <a:rPr lang="ca-ES" sz="1200">
                  <a:solidFill>
                    <a:srgbClr val="000000"/>
                  </a:solidFill>
                </a:rPr>
                <a:t>Oda a la Pàtria</a:t>
              </a:r>
              <a:r>
                <a:rPr lang="ca-ES" sz="1200" b="0">
                  <a:solidFill>
                    <a:srgbClr val="000000"/>
                  </a:solidFill>
                </a:rPr>
                <a:t> de Carles Aribau</a:t>
              </a:r>
              <a:endParaRPr lang="ca-ES" sz="2400" b="0">
                <a:latin typeface="Times New Roman" charset="0"/>
              </a:endParaRPr>
            </a:p>
          </p:txBody>
        </p:sp>
        <p:sp>
          <p:nvSpPr>
            <p:cNvPr id="11305" name="Rectangle 41"/>
            <p:cNvSpPr>
              <a:spLocks noChangeArrowheads="1"/>
            </p:cNvSpPr>
            <p:nvPr/>
          </p:nvSpPr>
          <p:spPr bwMode="auto">
            <a:xfrm>
              <a:off x="1104" y="1689"/>
              <a:ext cx="1344" cy="115"/>
            </a:xfrm>
            <a:prstGeom prst="rect">
              <a:avLst/>
            </a:prstGeom>
            <a:noFill/>
            <a:ln w="9525">
              <a:noFill/>
              <a:miter lim="800000"/>
              <a:headEnd/>
              <a:tailEnd/>
            </a:ln>
          </p:spPr>
          <p:txBody>
            <a:bodyPr wrap="none" lIns="0" tIns="0" rIns="0" bIns="0">
              <a:spAutoFit/>
            </a:bodyPr>
            <a:lstStyle/>
            <a:p>
              <a:pPr algn="l"/>
              <a:r>
                <a:rPr lang="ca-ES" sz="1200" b="0">
                  <a:solidFill>
                    <a:srgbClr val="000000"/>
                  </a:solidFill>
                </a:rPr>
                <a:t>(1833, identifica poble, llengua i</a:t>
              </a:r>
              <a:endParaRPr lang="ca-ES" sz="2400" b="0">
                <a:latin typeface="Times New Roman" charset="0"/>
              </a:endParaRPr>
            </a:p>
          </p:txBody>
        </p:sp>
        <p:sp>
          <p:nvSpPr>
            <p:cNvPr id="11306" name="Rectangle 42"/>
            <p:cNvSpPr>
              <a:spLocks noChangeArrowheads="1"/>
            </p:cNvSpPr>
            <p:nvPr/>
          </p:nvSpPr>
          <p:spPr bwMode="auto">
            <a:xfrm>
              <a:off x="1104" y="1801"/>
              <a:ext cx="271" cy="115"/>
            </a:xfrm>
            <a:prstGeom prst="rect">
              <a:avLst/>
            </a:prstGeom>
            <a:noFill/>
            <a:ln w="9525">
              <a:noFill/>
              <a:miter lim="800000"/>
              <a:headEnd/>
              <a:tailEnd/>
            </a:ln>
          </p:spPr>
          <p:txBody>
            <a:bodyPr wrap="none" lIns="0" tIns="0" rIns="0" bIns="0">
              <a:spAutoFit/>
            </a:bodyPr>
            <a:lstStyle/>
            <a:p>
              <a:pPr algn="l"/>
              <a:r>
                <a:rPr lang="ca-ES" sz="1200" b="0">
                  <a:solidFill>
                    <a:srgbClr val="000000"/>
                  </a:solidFill>
                </a:rPr>
                <a:t>pàtria)</a:t>
              </a:r>
              <a:endParaRPr lang="ca-ES" sz="2400" b="0">
                <a:latin typeface="Times New Roman" charset="0"/>
              </a:endParaRPr>
            </a:p>
          </p:txBody>
        </p:sp>
      </p:grpSp>
      <p:sp>
        <p:nvSpPr>
          <p:cNvPr id="11307" name="Rectangle 43"/>
          <p:cNvSpPr>
            <a:spLocks noChangeArrowheads="1"/>
          </p:cNvSpPr>
          <p:nvPr/>
        </p:nvSpPr>
        <p:spPr bwMode="auto">
          <a:xfrm>
            <a:off x="1981200" y="2971800"/>
            <a:ext cx="1268413" cy="182563"/>
          </a:xfrm>
          <a:prstGeom prst="rect">
            <a:avLst/>
          </a:prstGeom>
          <a:noFill/>
          <a:ln w="9525">
            <a:noFill/>
            <a:miter lim="800000"/>
            <a:headEnd/>
            <a:tailEnd/>
          </a:ln>
        </p:spPr>
        <p:txBody>
          <a:bodyPr wrap="none" lIns="0" tIns="0" rIns="0" bIns="0">
            <a:spAutoFit/>
          </a:bodyPr>
          <a:lstStyle/>
          <a:p>
            <a:pPr algn="l"/>
            <a:r>
              <a:rPr lang="ca-ES" sz="1200">
                <a:solidFill>
                  <a:srgbClr val="000000"/>
                </a:solidFill>
              </a:rPr>
              <a:t>Jocs florals</a:t>
            </a:r>
            <a:r>
              <a:rPr lang="ca-ES" sz="1200" b="0">
                <a:solidFill>
                  <a:srgbClr val="000000"/>
                </a:solidFill>
              </a:rPr>
              <a:t>, 1859</a:t>
            </a:r>
            <a:endParaRPr lang="ca-ES" sz="2400" b="0">
              <a:latin typeface="Times New Roman" charset="0"/>
            </a:endParaRPr>
          </a:p>
        </p:txBody>
      </p:sp>
      <p:sp>
        <p:nvSpPr>
          <p:cNvPr id="11308" name="Line 44"/>
          <p:cNvSpPr>
            <a:spLocks noChangeShapeType="1"/>
          </p:cNvSpPr>
          <p:nvPr/>
        </p:nvSpPr>
        <p:spPr bwMode="auto">
          <a:xfrm>
            <a:off x="1752600" y="1447800"/>
            <a:ext cx="0" cy="1371600"/>
          </a:xfrm>
          <a:prstGeom prst="line">
            <a:avLst/>
          </a:prstGeom>
          <a:noFill/>
          <a:ln w="9525">
            <a:solidFill>
              <a:srgbClr val="000000"/>
            </a:solidFill>
            <a:round/>
            <a:headEnd/>
            <a:tailEnd/>
          </a:ln>
        </p:spPr>
        <p:txBody>
          <a:bodyPr/>
          <a:lstStyle/>
          <a:p>
            <a:endParaRPr lang="ca-ES"/>
          </a:p>
        </p:txBody>
      </p:sp>
      <p:grpSp>
        <p:nvGrpSpPr>
          <p:cNvPr id="9" name="Group 45"/>
          <p:cNvGrpSpPr>
            <a:grpSpLocks/>
          </p:cNvGrpSpPr>
          <p:nvPr/>
        </p:nvGrpSpPr>
        <p:grpSpPr bwMode="auto">
          <a:xfrm>
            <a:off x="1771650" y="2497138"/>
            <a:ext cx="187325" cy="285750"/>
            <a:chOff x="929" y="1743"/>
            <a:chExt cx="118" cy="180"/>
          </a:xfrm>
        </p:grpSpPr>
        <p:sp>
          <p:nvSpPr>
            <p:cNvPr id="11310" name="Line 46"/>
            <p:cNvSpPr>
              <a:spLocks noChangeShapeType="1"/>
            </p:cNvSpPr>
            <p:nvPr/>
          </p:nvSpPr>
          <p:spPr bwMode="auto">
            <a:xfrm flipV="1">
              <a:off x="929" y="1780"/>
              <a:ext cx="99" cy="143"/>
            </a:xfrm>
            <a:prstGeom prst="line">
              <a:avLst/>
            </a:prstGeom>
            <a:noFill/>
            <a:ln w="9525">
              <a:solidFill>
                <a:srgbClr val="000000"/>
              </a:solidFill>
              <a:round/>
              <a:headEnd/>
              <a:tailEnd/>
            </a:ln>
          </p:spPr>
          <p:txBody>
            <a:bodyPr/>
            <a:lstStyle/>
            <a:p>
              <a:endParaRPr lang="ca-ES"/>
            </a:p>
          </p:txBody>
        </p:sp>
        <p:sp>
          <p:nvSpPr>
            <p:cNvPr id="11311" name="Freeform 47"/>
            <p:cNvSpPr>
              <a:spLocks/>
            </p:cNvSpPr>
            <p:nvPr/>
          </p:nvSpPr>
          <p:spPr bwMode="auto">
            <a:xfrm>
              <a:off x="985" y="1743"/>
              <a:ext cx="62" cy="74"/>
            </a:xfrm>
            <a:custGeom>
              <a:avLst/>
              <a:gdLst/>
              <a:ahLst/>
              <a:cxnLst>
                <a:cxn ang="0">
                  <a:pos x="62" y="74"/>
                </a:cxn>
                <a:cxn ang="0">
                  <a:pos x="62" y="0"/>
                </a:cxn>
                <a:cxn ang="0">
                  <a:pos x="0" y="37"/>
                </a:cxn>
                <a:cxn ang="0">
                  <a:pos x="62" y="74"/>
                </a:cxn>
              </a:cxnLst>
              <a:rect l="0" t="0" r="r" b="b"/>
              <a:pathLst>
                <a:path w="62" h="74">
                  <a:moveTo>
                    <a:pt x="62" y="74"/>
                  </a:moveTo>
                  <a:lnTo>
                    <a:pt x="62" y="0"/>
                  </a:lnTo>
                  <a:lnTo>
                    <a:pt x="0" y="37"/>
                  </a:lnTo>
                  <a:lnTo>
                    <a:pt x="62" y="74"/>
                  </a:lnTo>
                  <a:close/>
                </a:path>
              </a:pathLst>
            </a:custGeom>
            <a:solidFill>
              <a:srgbClr val="000000"/>
            </a:solidFill>
            <a:ln w="9525">
              <a:noFill/>
              <a:round/>
              <a:headEnd/>
              <a:tailEnd/>
            </a:ln>
          </p:spPr>
          <p:txBody>
            <a:bodyPr/>
            <a:lstStyle/>
            <a:p>
              <a:endParaRPr lang="ca-ES"/>
            </a:p>
          </p:txBody>
        </p:sp>
      </p:grpSp>
      <p:grpSp>
        <p:nvGrpSpPr>
          <p:cNvPr id="10" name="Group 48"/>
          <p:cNvGrpSpPr>
            <a:grpSpLocks/>
          </p:cNvGrpSpPr>
          <p:nvPr/>
        </p:nvGrpSpPr>
        <p:grpSpPr bwMode="auto">
          <a:xfrm>
            <a:off x="1771650" y="2782888"/>
            <a:ext cx="187325" cy="284162"/>
            <a:chOff x="929" y="1923"/>
            <a:chExt cx="118" cy="179"/>
          </a:xfrm>
        </p:grpSpPr>
        <p:sp>
          <p:nvSpPr>
            <p:cNvPr id="11313" name="Line 49"/>
            <p:cNvSpPr>
              <a:spLocks noChangeShapeType="1"/>
            </p:cNvSpPr>
            <p:nvPr/>
          </p:nvSpPr>
          <p:spPr bwMode="auto">
            <a:xfrm>
              <a:off x="929" y="1923"/>
              <a:ext cx="99" cy="142"/>
            </a:xfrm>
            <a:prstGeom prst="line">
              <a:avLst/>
            </a:prstGeom>
            <a:noFill/>
            <a:ln w="9525">
              <a:solidFill>
                <a:srgbClr val="000000"/>
              </a:solidFill>
              <a:round/>
              <a:headEnd/>
              <a:tailEnd/>
            </a:ln>
          </p:spPr>
          <p:txBody>
            <a:bodyPr/>
            <a:lstStyle/>
            <a:p>
              <a:endParaRPr lang="ca-ES"/>
            </a:p>
          </p:txBody>
        </p:sp>
        <p:sp>
          <p:nvSpPr>
            <p:cNvPr id="11314" name="Freeform 50"/>
            <p:cNvSpPr>
              <a:spLocks/>
            </p:cNvSpPr>
            <p:nvPr/>
          </p:nvSpPr>
          <p:spPr bwMode="auto">
            <a:xfrm>
              <a:off x="985" y="2034"/>
              <a:ext cx="62" cy="68"/>
            </a:xfrm>
            <a:custGeom>
              <a:avLst/>
              <a:gdLst/>
              <a:ahLst/>
              <a:cxnLst>
                <a:cxn ang="0">
                  <a:pos x="0" y="37"/>
                </a:cxn>
                <a:cxn ang="0">
                  <a:pos x="62" y="68"/>
                </a:cxn>
                <a:cxn ang="0">
                  <a:pos x="56" y="0"/>
                </a:cxn>
                <a:cxn ang="0">
                  <a:pos x="0" y="37"/>
                </a:cxn>
              </a:cxnLst>
              <a:rect l="0" t="0" r="r" b="b"/>
              <a:pathLst>
                <a:path w="62" h="68">
                  <a:moveTo>
                    <a:pt x="0" y="37"/>
                  </a:moveTo>
                  <a:lnTo>
                    <a:pt x="62" y="68"/>
                  </a:lnTo>
                  <a:lnTo>
                    <a:pt x="56" y="0"/>
                  </a:lnTo>
                  <a:lnTo>
                    <a:pt x="0" y="37"/>
                  </a:lnTo>
                  <a:close/>
                </a:path>
              </a:pathLst>
            </a:custGeom>
            <a:solidFill>
              <a:srgbClr val="000000"/>
            </a:solidFill>
            <a:ln w="9525">
              <a:noFill/>
              <a:round/>
              <a:headEnd/>
              <a:tailEnd/>
            </a:ln>
          </p:spPr>
          <p:txBody>
            <a:bodyPr/>
            <a:lstStyle/>
            <a:p>
              <a:endParaRPr lang="ca-ES"/>
            </a:p>
          </p:txBody>
        </p:sp>
      </p:grpSp>
      <p:grpSp>
        <p:nvGrpSpPr>
          <p:cNvPr id="11" name="Group 51"/>
          <p:cNvGrpSpPr>
            <a:grpSpLocks/>
          </p:cNvGrpSpPr>
          <p:nvPr/>
        </p:nvGrpSpPr>
        <p:grpSpPr bwMode="auto">
          <a:xfrm>
            <a:off x="1066800" y="838200"/>
            <a:ext cx="76200" cy="2438400"/>
            <a:chOff x="712" y="616"/>
            <a:chExt cx="69" cy="1604"/>
          </a:xfrm>
        </p:grpSpPr>
        <p:sp>
          <p:nvSpPr>
            <p:cNvPr id="11316" name="Line 52"/>
            <p:cNvSpPr>
              <a:spLocks noChangeShapeType="1"/>
            </p:cNvSpPr>
            <p:nvPr/>
          </p:nvSpPr>
          <p:spPr bwMode="auto">
            <a:xfrm>
              <a:off x="750" y="616"/>
              <a:ext cx="1" cy="1554"/>
            </a:xfrm>
            <a:prstGeom prst="line">
              <a:avLst/>
            </a:prstGeom>
            <a:noFill/>
            <a:ln w="9525">
              <a:solidFill>
                <a:srgbClr val="000000"/>
              </a:solidFill>
              <a:round/>
              <a:headEnd/>
              <a:tailEnd/>
            </a:ln>
          </p:spPr>
          <p:txBody>
            <a:bodyPr/>
            <a:lstStyle/>
            <a:p>
              <a:endParaRPr lang="ca-ES"/>
            </a:p>
          </p:txBody>
        </p:sp>
        <p:sp>
          <p:nvSpPr>
            <p:cNvPr id="11317" name="Freeform 53"/>
            <p:cNvSpPr>
              <a:spLocks/>
            </p:cNvSpPr>
            <p:nvPr/>
          </p:nvSpPr>
          <p:spPr bwMode="auto">
            <a:xfrm>
              <a:off x="712" y="2158"/>
              <a:ext cx="69" cy="62"/>
            </a:xfrm>
            <a:custGeom>
              <a:avLst/>
              <a:gdLst/>
              <a:ahLst/>
              <a:cxnLst>
                <a:cxn ang="0">
                  <a:pos x="0" y="0"/>
                </a:cxn>
                <a:cxn ang="0">
                  <a:pos x="38" y="62"/>
                </a:cxn>
                <a:cxn ang="0">
                  <a:pos x="69" y="0"/>
                </a:cxn>
                <a:cxn ang="0">
                  <a:pos x="0" y="0"/>
                </a:cxn>
              </a:cxnLst>
              <a:rect l="0" t="0" r="r" b="b"/>
              <a:pathLst>
                <a:path w="69" h="62">
                  <a:moveTo>
                    <a:pt x="0" y="0"/>
                  </a:moveTo>
                  <a:lnTo>
                    <a:pt x="38" y="62"/>
                  </a:lnTo>
                  <a:lnTo>
                    <a:pt x="69" y="0"/>
                  </a:lnTo>
                  <a:lnTo>
                    <a:pt x="0" y="0"/>
                  </a:lnTo>
                  <a:close/>
                </a:path>
              </a:pathLst>
            </a:custGeom>
            <a:solidFill>
              <a:srgbClr val="000000"/>
            </a:solidFill>
            <a:ln w="9525">
              <a:noFill/>
              <a:round/>
              <a:headEnd/>
              <a:tailEnd/>
            </a:ln>
          </p:spPr>
          <p:txBody>
            <a:bodyPr/>
            <a:lstStyle/>
            <a:p>
              <a:endParaRPr lang="ca-ES"/>
            </a:p>
          </p:txBody>
        </p:sp>
      </p:grpSp>
      <p:sp>
        <p:nvSpPr>
          <p:cNvPr id="11318" name="Rectangle 54"/>
          <p:cNvSpPr>
            <a:spLocks noChangeArrowheads="1"/>
          </p:cNvSpPr>
          <p:nvPr/>
        </p:nvSpPr>
        <p:spPr bwMode="auto">
          <a:xfrm>
            <a:off x="1495425" y="1009650"/>
            <a:ext cx="1052513" cy="285750"/>
          </a:xfrm>
          <a:prstGeom prst="rect">
            <a:avLst/>
          </a:prstGeom>
          <a:noFill/>
          <a:ln w="9525">
            <a:noFill/>
            <a:miter lim="800000"/>
            <a:headEnd/>
            <a:tailEnd/>
          </a:ln>
        </p:spPr>
        <p:txBody>
          <a:bodyPr/>
          <a:lstStyle/>
          <a:p>
            <a:endParaRPr lang="ca-ES"/>
          </a:p>
        </p:txBody>
      </p:sp>
      <p:sp>
        <p:nvSpPr>
          <p:cNvPr id="11319" name="Rectangle 55"/>
          <p:cNvSpPr>
            <a:spLocks noChangeArrowheads="1"/>
          </p:cNvSpPr>
          <p:nvPr/>
        </p:nvSpPr>
        <p:spPr bwMode="auto">
          <a:xfrm>
            <a:off x="1828800" y="990600"/>
            <a:ext cx="638175" cy="152400"/>
          </a:xfrm>
          <a:prstGeom prst="rect">
            <a:avLst/>
          </a:prstGeom>
          <a:noFill/>
          <a:ln w="9525">
            <a:noFill/>
            <a:miter lim="800000"/>
            <a:headEnd/>
            <a:tailEnd/>
          </a:ln>
        </p:spPr>
        <p:txBody>
          <a:bodyPr wrap="none" lIns="0" tIns="0" rIns="0" bIns="0">
            <a:spAutoFit/>
          </a:bodyPr>
          <a:lstStyle/>
          <a:p>
            <a:pPr algn="l"/>
            <a:r>
              <a:rPr lang="ca-ES" sz="1000" b="0">
                <a:solidFill>
                  <a:srgbClr val="000000"/>
                </a:solidFill>
              </a:rPr>
              <a:t>A través de</a:t>
            </a:r>
            <a:endParaRPr lang="ca-ES" sz="2400" b="0">
              <a:latin typeface="Times New Roman" charset="0"/>
            </a:endParaRPr>
          </a:p>
        </p:txBody>
      </p:sp>
      <p:sp>
        <p:nvSpPr>
          <p:cNvPr id="11320" name="Rectangle 56"/>
          <p:cNvSpPr>
            <a:spLocks noChangeArrowheads="1"/>
          </p:cNvSpPr>
          <p:nvPr/>
        </p:nvSpPr>
        <p:spPr bwMode="auto">
          <a:xfrm>
            <a:off x="457200" y="3344863"/>
            <a:ext cx="1790700" cy="222250"/>
          </a:xfrm>
          <a:prstGeom prst="rect">
            <a:avLst/>
          </a:prstGeom>
          <a:solidFill>
            <a:srgbClr val="FFFFCC"/>
          </a:solidFill>
          <a:ln w="9525">
            <a:solidFill>
              <a:schemeClr val="tx1"/>
            </a:solidFill>
            <a:miter lim="800000"/>
            <a:headEnd/>
            <a:tailEnd/>
          </a:ln>
        </p:spPr>
        <p:txBody>
          <a:bodyPr lIns="0" tIns="0" rIns="0" bIns="0">
            <a:spAutoFit/>
          </a:bodyPr>
          <a:lstStyle/>
          <a:p>
            <a:r>
              <a:rPr lang="ca-ES" sz="1400">
                <a:solidFill>
                  <a:srgbClr val="000000"/>
                </a:solidFill>
              </a:rPr>
              <a:t>La Cultura popular</a:t>
            </a:r>
            <a:endParaRPr lang="ca-ES" sz="2800" b="0">
              <a:latin typeface="Times New Roman" charset="0"/>
            </a:endParaRPr>
          </a:p>
        </p:txBody>
      </p:sp>
      <p:sp>
        <p:nvSpPr>
          <p:cNvPr id="11321" name="Rectangle 57"/>
          <p:cNvSpPr>
            <a:spLocks noChangeArrowheads="1"/>
          </p:cNvSpPr>
          <p:nvPr/>
        </p:nvSpPr>
        <p:spPr bwMode="auto">
          <a:xfrm>
            <a:off x="5181600" y="3429000"/>
            <a:ext cx="3346450" cy="212725"/>
          </a:xfrm>
          <a:prstGeom prst="rect">
            <a:avLst/>
          </a:prstGeom>
          <a:noFill/>
          <a:ln w="9525">
            <a:noFill/>
            <a:miter lim="800000"/>
            <a:headEnd/>
            <a:tailEnd/>
          </a:ln>
        </p:spPr>
        <p:txBody>
          <a:bodyPr wrap="none" lIns="0" tIns="0" rIns="0" bIns="0">
            <a:spAutoFit/>
          </a:bodyPr>
          <a:lstStyle/>
          <a:p>
            <a:pPr algn="l"/>
            <a:r>
              <a:rPr lang="ca-ES" sz="1400">
                <a:solidFill>
                  <a:srgbClr val="000000"/>
                </a:solidFill>
              </a:rPr>
              <a:t>Ús del català entre les classes populars</a:t>
            </a:r>
            <a:endParaRPr lang="ca-ES" sz="2800">
              <a:latin typeface="Times New Roman" charset="0"/>
            </a:endParaRPr>
          </a:p>
        </p:txBody>
      </p:sp>
      <p:sp>
        <p:nvSpPr>
          <p:cNvPr id="11322" name="Rectangle 58"/>
          <p:cNvSpPr>
            <a:spLocks noChangeArrowheads="1"/>
          </p:cNvSpPr>
          <p:nvPr/>
        </p:nvSpPr>
        <p:spPr bwMode="auto">
          <a:xfrm>
            <a:off x="5208588" y="3686175"/>
            <a:ext cx="3278187" cy="212725"/>
          </a:xfrm>
          <a:prstGeom prst="rect">
            <a:avLst/>
          </a:prstGeom>
          <a:noFill/>
          <a:ln w="9525">
            <a:noFill/>
            <a:miter lim="800000"/>
            <a:headEnd/>
            <a:tailEnd/>
          </a:ln>
        </p:spPr>
        <p:txBody>
          <a:bodyPr wrap="none" lIns="0" tIns="0" rIns="0" bIns="0">
            <a:spAutoFit/>
          </a:bodyPr>
          <a:lstStyle/>
          <a:p>
            <a:pPr algn="l"/>
            <a:r>
              <a:rPr lang="ca-ES" sz="1400">
                <a:solidFill>
                  <a:srgbClr val="000000"/>
                </a:solidFill>
              </a:rPr>
              <a:t>Ús del castellà entre les classes riques</a:t>
            </a:r>
            <a:endParaRPr lang="ca-ES" sz="2800">
              <a:latin typeface="Times New Roman" charset="0"/>
            </a:endParaRPr>
          </a:p>
        </p:txBody>
      </p:sp>
      <p:sp>
        <p:nvSpPr>
          <p:cNvPr id="11323" name="Rectangle 59"/>
          <p:cNvSpPr>
            <a:spLocks noChangeArrowheads="1"/>
          </p:cNvSpPr>
          <p:nvPr/>
        </p:nvSpPr>
        <p:spPr bwMode="auto">
          <a:xfrm>
            <a:off x="2606675" y="3394075"/>
            <a:ext cx="1524000" cy="382588"/>
          </a:xfrm>
          <a:prstGeom prst="rect">
            <a:avLst/>
          </a:prstGeom>
          <a:noFill/>
          <a:ln w="9525">
            <a:noFill/>
            <a:miter lim="800000"/>
            <a:headEnd/>
            <a:tailEnd/>
          </a:ln>
        </p:spPr>
        <p:txBody>
          <a:bodyPr/>
          <a:lstStyle/>
          <a:p>
            <a:endParaRPr lang="ca-ES"/>
          </a:p>
        </p:txBody>
      </p:sp>
      <p:sp>
        <p:nvSpPr>
          <p:cNvPr id="11324" name="Rectangle 60"/>
          <p:cNvSpPr>
            <a:spLocks noChangeArrowheads="1"/>
          </p:cNvSpPr>
          <p:nvPr/>
        </p:nvSpPr>
        <p:spPr bwMode="auto">
          <a:xfrm>
            <a:off x="3352800" y="3581400"/>
            <a:ext cx="1095375" cy="152400"/>
          </a:xfrm>
          <a:prstGeom prst="rect">
            <a:avLst/>
          </a:prstGeom>
          <a:noFill/>
          <a:ln w="9525">
            <a:noFill/>
            <a:miter lim="800000"/>
            <a:headEnd/>
            <a:tailEnd/>
          </a:ln>
        </p:spPr>
        <p:txBody>
          <a:bodyPr wrap="none" lIns="0" tIns="0" rIns="0" bIns="0">
            <a:spAutoFit/>
          </a:bodyPr>
          <a:lstStyle/>
          <a:p>
            <a:pPr algn="l"/>
            <a:r>
              <a:rPr lang="ca-ES" sz="1000" b="0">
                <a:solidFill>
                  <a:srgbClr val="000000"/>
                </a:solidFill>
              </a:rPr>
              <a:t>Cal tenir en compte</a:t>
            </a:r>
            <a:endParaRPr lang="ca-ES" sz="2000" b="0">
              <a:latin typeface="Times New Roman" charset="0"/>
            </a:endParaRPr>
          </a:p>
        </p:txBody>
      </p:sp>
      <p:grpSp>
        <p:nvGrpSpPr>
          <p:cNvPr id="12" name="Group 61"/>
          <p:cNvGrpSpPr>
            <a:grpSpLocks/>
          </p:cNvGrpSpPr>
          <p:nvPr/>
        </p:nvGrpSpPr>
        <p:grpSpPr bwMode="auto">
          <a:xfrm>
            <a:off x="1143000" y="3657600"/>
            <a:ext cx="868363" cy="303213"/>
            <a:chOff x="672" y="2496"/>
            <a:chExt cx="547" cy="191"/>
          </a:xfrm>
        </p:grpSpPr>
        <p:sp>
          <p:nvSpPr>
            <p:cNvPr id="11326" name="Rectangle 62"/>
            <p:cNvSpPr>
              <a:spLocks noChangeArrowheads="1"/>
            </p:cNvSpPr>
            <p:nvPr/>
          </p:nvSpPr>
          <p:spPr bwMode="auto">
            <a:xfrm>
              <a:off x="672" y="2496"/>
              <a:ext cx="547" cy="96"/>
            </a:xfrm>
            <a:prstGeom prst="rect">
              <a:avLst/>
            </a:prstGeom>
            <a:noFill/>
            <a:ln w="9525">
              <a:noFill/>
              <a:miter lim="800000"/>
              <a:headEnd/>
              <a:tailEnd/>
            </a:ln>
          </p:spPr>
          <p:txBody>
            <a:bodyPr wrap="none" lIns="0" tIns="0" rIns="0" bIns="0">
              <a:spAutoFit/>
            </a:bodyPr>
            <a:lstStyle/>
            <a:p>
              <a:pPr algn="l"/>
              <a:r>
                <a:rPr lang="ca-ES" sz="1000" b="0">
                  <a:solidFill>
                    <a:srgbClr val="000000"/>
                  </a:solidFill>
                </a:rPr>
                <a:t>A partir de la 2ª</a:t>
              </a:r>
              <a:endParaRPr lang="ca-ES" sz="2000" b="0">
                <a:latin typeface="Times New Roman" charset="0"/>
              </a:endParaRPr>
            </a:p>
          </p:txBody>
        </p:sp>
        <p:sp>
          <p:nvSpPr>
            <p:cNvPr id="11327" name="Rectangle 63"/>
            <p:cNvSpPr>
              <a:spLocks noChangeArrowheads="1"/>
            </p:cNvSpPr>
            <p:nvPr/>
          </p:nvSpPr>
          <p:spPr bwMode="auto">
            <a:xfrm>
              <a:off x="694" y="2591"/>
              <a:ext cx="495" cy="96"/>
            </a:xfrm>
            <a:prstGeom prst="rect">
              <a:avLst/>
            </a:prstGeom>
            <a:noFill/>
            <a:ln w="9525">
              <a:noFill/>
              <a:miter lim="800000"/>
              <a:headEnd/>
              <a:tailEnd/>
            </a:ln>
          </p:spPr>
          <p:txBody>
            <a:bodyPr wrap="none" lIns="0" tIns="0" rIns="0" bIns="0">
              <a:spAutoFit/>
            </a:bodyPr>
            <a:lstStyle/>
            <a:p>
              <a:pPr algn="l"/>
              <a:r>
                <a:rPr lang="ca-ES" sz="1000" b="0">
                  <a:solidFill>
                    <a:srgbClr val="000000"/>
                  </a:solidFill>
                </a:rPr>
                <a:t>meitat del XIX</a:t>
              </a:r>
              <a:endParaRPr lang="ca-ES" sz="2000" b="0">
                <a:latin typeface="Times New Roman" charset="0"/>
              </a:endParaRPr>
            </a:p>
          </p:txBody>
        </p:sp>
      </p:grpSp>
      <p:grpSp>
        <p:nvGrpSpPr>
          <p:cNvPr id="13" name="Group 64"/>
          <p:cNvGrpSpPr>
            <a:grpSpLocks/>
          </p:cNvGrpSpPr>
          <p:nvPr/>
        </p:nvGrpSpPr>
        <p:grpSpPr bwMode="auto">
          <a:xfrm>
            <a:off x="2074863" y="3579813"/>
            <a:ext cx="107950" cy="560387"/>
            <a:chOff x="1307" y="2399"/>
            <a:chExt cx="68" cy="353"/>
          </a:xfrm>
        </p:grpSpPr>
        <p:sp>
          <p:nvSpPr>
            <p:cNvPr id="11329" name="Line 65"/>
            <p:cNvSpPr>
              <a:spLocks noChangeShapeType="1"/>
            </p:cNvSpPr>
            <p:nvPr/>
          </p:nvSpPr>
          <p:spPr bwMode="auto">
            <a:xfrm>
              <a:off x="1344" y="2399"/>
              <a:ext cx="1" cy="304"/>
            </a:xfrm>
            <a:prstGeom prst="line">
              <a:avLst/>
            </a:prstGeom>
            <a:noFill/>
            <a:ln w="9525">
              <a:solidFill>
                <a:srgbClr val="000000"/>
              </a:solidFill>
              <a:round/>
              <a:headEnd/>
              <a:tailEnd/>
            </a:ln>
          </p:spPr>
          <p:txBody>
            <a:bodyPr/>
            <a:lstStyle/>
            <a:p>
              <a:endParaRPr lang="ca-ES"/>
            </a:p>
          </p:txBody>
        </p:sp>
        <p:sp>
          <p:nvSpPr>
            <p:cNvPr id="11330" name="Freeform 66"/>
            <p:cNvSpPr>
              <a:spLocks/>
            </p:cNvSpPr>
            <p:nvPr/>
          </p:nvSpPr>
          <p:spPr bwMode="auto">
            <a:xfrm>
              <a:off x="1307" y="2690"/>
              <a:ext cx="68" cy="62"/>
            </a:xfrm>
            <a:custGeom>
              <a:avLst/>
              <a:gdLst/>
              <a:ahLst/>
              <a:cxnLst>
                <a:cxn ang="0">
                  <a:pos x="0" y="0"/>
                </a:cxn>
                <a:cxn ang="0">
                  <a:pos x="37" y="62"/>
                </a:cxn>
                <a:cxn ang="0">
                  <a:pos x="68" y="0"/>
                </a:cxn>
                <a:cxn ang="0">
                  <a:pos x="0" y="0"/>
                </a:cxn>
              </a:cxnLst>
              <a:rect l="0" t="0" r="r" b="b"/>
              <a:pathLst>
                <a:path w="68" h="62">
                  <a:moveTo>
                    <a:pt x="0" y="0"/>
                  </a:moveTo>
                  <a:lnTo>
                    <a:pt x="37" y="62"/>
                  </a:lnTo>
                  <a:lnTo>
                    <a:pt x="68" y="0"/>
                  </a:lnTo>
                  <a:lnTo>
                    <a:pt x="0" y="0"/>
                  </a:lnTo>
                  <a:close/>
                </a:path>
              </a:pathLst>
            </a:custGeom>
            <a:solidFill>
              <a:srgbClr val="000000"/>
            </a:solidFill>
            <a:ln w="9525">
              <a:noFill/>
              <a:round/>
              <a:headEnd/>
              <a:tailEnd/>
            </a:ln>
          </p:spPr>
          <p:txBody>
            <a:bodyPr/>
            <a:lstStyle/>
            <a:p>
              <a:endParaRPr lang="ca-ES"/>
            </a:p>
          </p:txBody>
        </p:sp>
      </p:grpSp>
      <p:sp>
        <p:nvSpPr>
          <p:cNvPr id="11331" name="Rectangle 67"/>
          <p:cNvSpPr>
            <a:spLocks noChangeArrowheads="1"/>
          </p:cNvSpPr>
          <p:nvPr/>
        </p:nvSpPr>
        <p:spPr bwMode="auto">
          <a:xfrm>
            <a:off x="1447800" y="4114800"/>
            <a:ext cx="1955800" cy="182563"/>
          </a:xfrm>
          <a:prstGeom prst="rect">
            <a:avLst/>
          </a:prstGeom>
          <a:noFill/>
          <a:ln w="9525">
            <a:noFill/>
            <a:miter lim="800000"/>
            <a:headEnd/>
            <a:tailEnd/>
          </a:ln>
        </p:spPr>
        <p:txBody>
          <a:bodyPr wrap="none" lIns="0" tIns="0" rIns="0" bIns="0">
            <a:spAutoFit/>
          </a:bodyPr>
          <a:lstStyle/>
          <a:p>
            <a:pPr algn="l"/>
            <a:r>
              <a:rPr lang="ca-ES" sz="1200" b="0">
                <a:solidFill>
                  <a:srgbClr val="000000"/>
                </a:solidFill>
              </a:rPr>
              <a:t>Cultura popular i Renaixença</a:t>
            </a:r>
            <a:endParaRPr lang="ca-ES" sz="2400" b="0">
              <a:latin typeface="Times New Roman" charset="0"/>
            </a:endParaRPr>
          </a:p>
        </p:txBody>
      </p:sp>
      <p:sp>
        <p:nvSpPr>
          <p:cNvPr id="11332" name="Rectangle 68"/>
          <p:cNvSpPr>
            <a:spLocks noChangeArrowheads="1"/>
          </p:cNvSpPr>
          <p:nvPr/>
        </p:nvSpPr>
        <p:spPr bwMode="auto">
          <a:xfrm>
            <a:off x="1524000" y="4343400"/>
            <a:ext cx="2016125" cy="9525"/>
          </a:xfrm>
          <a:prstGeom prst="rect">
            <a:avLst/>
          </a:prstGeom>
          <a:solidFill>
            <a:srgbClr val="000000"/>
          </a:solidFill>
          <a:ln w="9525">
            <a:noFill/>
            <a:miter lim="800000"/>
            <a:headEnd/>
            <a:tailEnd/>
          </a:ln>
        </p:spPr>
        <p:txBody>
          <a:bodyPr/>
          <a:lstStyle/>
          <a:p>
            <a:endParaRPr lang="ca-ES"/>
          </a:p>
        </p:txBody>
      </p:sp>
      <p:sp>
        <p:nvSpPr>
          <p:cNvPr id="11333" name="Rectangle 69"/>
          <p:cNvSpPr>
            <a:spLocks noChangeArrowheads="1"/>
          </p:cNvSpPr>
          <p:nvPr/>
        </p:nvSpPr>
        <p:spPr bwMode="auto">
          <a:xfrm>
            <a:off x="2819400" y="4495800"/>
            <a:ext cx="914400" cy="192088"/>
          </a:xfrm>
          <a:prstGeom prst="rect">
            <a:avLst/>
          </a:prstGeom>
          <a:noFill/>
          <a:ln w="9525">
            <a:solidFill>
              <a:schemeClr val="tx1"/>
            </a:solidFill>
            <a:miter lim="800000"/>
            <a:headEnd/>
            <a:tailEnd/>
          </a:ln>
        </p:spPr>
        <p:txBody>
          <a:bodyPr lIns="0" tIns="0" rIns="0" bIns="0">
            <a:spAutoFit/>
          </a:bodyPr>
          <a:lstStyle/>
          <a:p>
            <a:r>
              <a:rPr lang="ca-ES" sz="1200">
                <a:solidFill>
                  <a:srgbClr val="000000"/>
                </a:solidFill>
              </a:rPr>
              <a:t>Cant coral</a:t>
            </a:r>
            <a:endParaRPr lang="ca-ES" sz="2400" b="0">
              <a:latin typeface="Times New Roman" charset="0"/>
            </a:endParaRPr>
          </a:p>
        </p:txBody>
      </p:sp>
      <p:grpSp>
        <p:nvGrpSpPr>
          <p:cNvPr id="14" name="Group 70"/>
          <p:cNvGrpSpPr>
            <a:grpSpLocks/>
          </p:cNvGrpSpPr>
          <p:nvPr/>
        </p:nvGrpSpPr>
        <p:grpSpPr bwMode="auto">
          <a:xfrm>
            <a:off x="3733800" y="4572000"/>
            <a:ext cx="571500" cy="107950"/>
            <a:chOff x="2001" y="3149"/>
            <a:chExt cx="360" cy="68"/>
          </a:xfrm>
        </p:grpSpPr>
        <p:sp>
          <p:nvSpPr>
            <p:cNvPr id="11335" name="Line 71"/>
            <p:cNvSpPr>
              <a:spLocks noChangeShapeType="1"/>
            </p:cNvSpPr>
            <p:nvPr/>
          </p:nvSpPr>
          <p:spPr bwMode="auto">
            <a:xfrm>
              <a:off x="2001" y="3180"/>
              <a:ext cx="310" cy="1"/>
            </a:xfrm>
            <a:prstGeom prst="line">
              <a:avLst/>
            </a:prstGeom>
            <a:noFill/>
            <a:ln w="9525">
              <a:solidFill>
                <a:srgbClr val="000000"/>
              </a:solidFill>
              <a:round/>
              <a:headEnd/>
              <a:tailEnd/>
            </a:ln>
          </p:spPr>
          <p:txBody>
            <a:bodyPr/>
            <a:lstStyle/>
            <a:p>
              <a:endParaRPr lang="ca-ES"/>
            </a:p>
          </p:txBody>
        </p:sp>
        <p:sp>
          <p:nvSpPr>
            <p:cNvPr id="11336" name="Freeform 72"/>
            <p:cNvSpPr>
              <a:spLocks/>
            </p:cNvSpPr>
            <p:nvPr/>
          </p:nvSpPr>
          <p:spPr bwMode="auto">
            <a:xfrm>
              <a:off x="2299" y="3149"/>
              <a:ext cx="62" cy="68"/>
            </a:xfrm>
            <a:custGeom>
              <a:avLst/>
              <a:gdLst/>
              <a:ahLst/>
              <a:cxnLst>
                <a:cxn ang="0">
                  <a:pos x="0" y="68"/>
                </a:cxn>
                <a:cxn ang="0">
                  <a:pos x="62" y="31"/>
                </a:cxn>
                <a:cxn ang="0">
                  <a:pos x="0" y="0"/>
                </a:cxn>
                <a:cxn ang="0">
                  <a:pos x="0" y="68"/>
                </a:cxn>
              </a:cxnLst>
              <a:rect l="0" t="0" r="r" b="b"/>
              <a:pathLst>
                <a:path w="62" h="68">
                  <a:moveTo>
                    <a:pt x="0" y="68"/>
                  </a:moveTo>
                  <a:lnTo>
                    <a:pt x="62" y="31"/>
                  </a:lnTo>
                  <a:lnTo>
                    <a:pt x="0" y="0"/>
                  </a:lnTo>
                  <a:lnTo>
                    <a:pt x="0" y="68"/>
                  </a:lnTo>
                  <a:close/>
                </a:path>
              </a:pathLst>
            </a:custGeom>
            <a:solidFill>
              <a:srgbClr val="000000"/>
            </a:solidFill>
            <a:ln w="9525">
              <a:noFill/>
              <a:round/>
              <a:headEnd/>
              <a:tailEnd/>
            </a:ln>
          </p:spPr>
          <p:txBody>
            <a:bodyPr/>
            <a:lstStyle/>
            <a:p>
              <a:endParaRPr lang="ca-ES"/>
            </a:p>
          </p:txBody>
        </p:sp>
      </p:grpSp>
      <p:sp>
        <p:nvSpPr>
          <p:cNvPr id="11337" name="Rectangle 73"/>
          <p:cNvSpPr>
            <a:spLocks noChangeArrowheads="1"/>
          </p:cNvSpPr>
          <p:nvPr/>
        </p:nvSpPr>
        <p:spPr bwMode="auto">
          <a:xfrm>
            <a:off x="2819400" y="4953000"/>
            <a:ext cx="1295400" cy="192088"/>
          </a:xfrm>
          <a:prstGeom prst="rect">
            <a:avLst/>
          </a:prstGeom>
          <a:noFill/>
          <a:ln w="9525">
            <a:solidFill>
              <a:schemeClr val="tx1"/>
            </a:solidFill>
            <a:miter lim="800000"/>
            <a:headEnd/>
            <a:tailEnd/>
          </a:ln>
        </p:spPr>
        <p:txBody>
          <a:bodyPr lIns="0" tIns="0" rIns="0" bIns="0">
            <a:spAutoFit/>
          </a:bodyPr>
          <a:lstStyle/>
          <a:p>
            <a:r>
              <a:rPr lang="ca-ES" sz="1200">
                <a:solidFill>
                  <a:srgbClr val="000000"/>
                </a:solidFill>
              </a:rPr>
              <a:t>Teatre i premsa</a:t>
            </a:r>
            <a:endParaRPr lang="ca-ES" sz="2400" b="0">
              <a:latin typeface="Times New Roman" charset="0"/>
            </a:endParaRPr>
          </a:p>
        </p:txBody>
      </p:sp>
      <p:grpSp>
        <p:nvGrpSpPr>
          <p:cNvPr id="15" name="Group 74"/>
          <p:cNvGrpSpPr>
            <a:grpSpLocks/>
          </p:cNvGrpSpPr>
          <p:nvPr/>
        </p:nvGrpSpPr>
        <p:grpSpPr bwMode="auto">
          <a:xfrm>
            <a:off x="2590800" y="4343400"/>
            <a:ext cx="187325" cy="788988"/>
            <a:chOff x="1631" y="2883"/>
            <a:chExt cx="118" cy="497"/>
          </a:xfrm>
        </p:grpSpPr>
        <p:sp>
          <p:nvSpPr>
            <p:cNvPr id="11339" name="Line 75"/>
            <p:cNvSpPr>
              <a:spLocks noChangeShapeType="1"/>
            </p:cNvSpPr>
            <p:nvPr/>
          </p:nvSpPr>
          <p:spPr bwMode="auto">
            <a:xfrm>
              <a:off x="1631" y="2883"/>
              <a:ext cx="1" cy="477"/>
            </a:xfrm>
            <a:prstGeom prst="line">
              <a:avLst/>
            </a:prstGeom>
            <a:noFill/>
            <a:ln w="9525">
              <a:solidFill>
                <a:srgbClr val="000000"/>
              </a:solidFill>
              <a:round/>
              <a:headEnd/>
              <a:tailEnd/>
            </a:ln>
          </p:spPr>
          <p:txBody>
            <a:bodyPr/>
            <a:lstStyle/>
            <a:p>
              <a:endParaRPr lang="ca-ES"/>
            </a:p>
          </p:txBody>
        </p:sp>
        <p:grpSp>
          <p:nvGrpSpPr>
            <p:cNvPr id="16" name="Group 76"/>
            <p:cNvGrpSpPr>
              <a:grpSpLocks/>
            </p:cNvGrpSpPr>
            <p:nvPr/>
          </p:nvGrpSpPr>
          <p:grpSpPr bwMode="auto">
            <a:xfrm>
              <a:off x="1631" y="2970"/>
              <a:ext cx="117" cy="68"/>
              <a:chOff x="1227" y="3081"/>
              <a:chExt cx="117" cy="68"/>
            </a:xfrm>
          </p:grpSpPr>
          <p:sp>
            <p:nvSpPr>
              <p:cNvPr id="11341" name="Line 77"/>
              <p:cNvSpPr>
                <a:spLocks noChangeShapeType="1"/>
              </p:cNvSpPr>
              <p:nvPr/>
            </p:nvSpPr>
            <p:spPr bwMode="auto">
              <a:xfrm>
                <a:off x="1227" y="3112"/>
                <a:ext cx="68" cy="1"/>
              </a:xfrm>
              <a:prstGeom prst="line">
                <a:avLst/>
              </a:prstGeom>
              <a:noFill/>
              <a:ln w="9525">
                <a:solidFill>
                  <a:srgbClr val="000000"/>
                </a:solidFill>
                <a:round/>
                <a:headEnd/>
                <a:tailEnd/>
              </a:ln>
            </p:spPr>
            <p:txBody>
              <a:bodyPr/>
              <a:lstStyle/>
              <a:p>
                <a:endParaRPr lang="ca-ES"/>
              </a:p>
            </p:txBody>
          </p:sp>
          <p:sp>
            <p:nvSpPr>
              <p:cNvPr id="11342" name="Freeform 78"/>
              <p:cNvSpPr>
                <a:spLocks/>
              </p:cNvSpPr>
              <p:nvPr/>
            </p:nvSpPr>
            <p:spPr bwMode="auto">
              <a:xfrm>
                <a:off x="1282" y="3081"/>
                <a:ext cx="62" cy="68"/>
              </a:xfrm>
              <a:custGeom>
                <a:avLst/>
                <a:gdLst/>
                <a:ahLst/>
                <a:cxnLst>
                  <a:cxn ang="0">
                    <a:pos x="0" y="68"/>
                  </a:cxn>
                  <a:cxn ang="0">
                    <a:pos x="62" y="31"/>
                  </a:cxn>
                  <a:cxn ang="0">
                    <a:pos x="0" y="0"/>
                  </a:cxn>
                  <a:cxn ang="0">
                    <a:pos x="0" y="68"/>
                  </a:cxn>
                </a:cxnLst>
                <a:rect l="0" t="0" r="r" b="b"/>
                <a:pathLst>
                  <a:path w="62" h="68">
                    <a:moveTo>
                      <a:pt x="0" y="68"/>
                    </a:moveTo>
                    <a:lnTo>
                      <a:pt x="62" y="31"/>
                    </a:lnTo>
                    <a:lnTo>
                      <a:pt x="0" y="0"/>
                    </a:lnTo>
                    <a:lnTo>
                      <a:pt x="0" y="68"/>
                    </a:lnTo>
                    <a:close/>
                  </a:path>
                </a:pathLst>
              </a:custGeom>
              <a:solidFill>
                <a:srgbClr val="000000"/>
              </a:solidFill>
              <a:ln w="9525">
                <a:noFill/>
                <a:round/>
                <a:headEnd/>
                <a:tailEnd/>
              </a:ln>
            </p:spPr>
            <p:txBody>
              <a:bodyPr/>
              <a:lstStyle/>
              <a:p>
                <a:endParaRPr lang="ca-ES"/>
              </a:p>
            </p:txBody>
          </p:sp>
        </p:grpSp>
        <p:grpSp>
          <p:nvGrpSpPr>
            <p:cNvPr id="17" name="Group 79"/>
            <p:cNvGrpSpPr>
              <a:grpSpLocks/>
            </p:cNvGrpSpPr>
            <p:nvPr/>
          </p:nvGrpSpPr>
          <p:grpSpPr bwMode="auto">
            <a:xfrm>
              <a:off x="1632" y="3312"/>
              <a:ext cx="117" cy="68"/>
              <a:chOff x="1227" y="3557"/>
              <a:chExt cx="117" cy="68"/>
            </a:xfrm>
          </p:grpSpPr>
          <p:sp>
            <p:nvSpPr>
              <p:cNvPr id="11344" name="Line 80"/>
              <p:cNvSpPr>
                <a:spLocks noChangeShapeType="1"/>
              </p:cNvSpPr>
              <p:nvPr/>
            </p:nvSpPr>
            <p:spPr bwMode="auto">
              <a:xfrm>
                <a:off x="1227" y="3588"/>
                <a:ext cx="68" cy="1"/>
              </a:xfrm>
              <a:prstGeom prst="line">
                <a:avLst/>
              </a:prstGeom>
              <a:noFill/>
              <a:ln w="9525">
                <a:solidFill>
                  <a:srgbClr val="000000"/>
                </a:solidFill>
                <a:round/>
                <a:headEnd/>
                <a:tailEnd/>
              </a:ln>
            </p:spPr>
            <p:txBody>
              <a:bodyPr/>
              <a:lstStyle/>
              <a:p>
                <a:endParaRPr lang="ca-ES"/>
              </a:p>
            </p:txBody>
          </p:sp>
          <p:sp>
            <p:nvSpPr>
              <p:cNvPr id="11345" name="Freeform 81"/>
              <p:cNvSpPr>
                <a:spLocks/>
              </p:cNvSpPr>
              <p:nvPr/>
            </p:nvSpPr>
            <p:spPr bwMode="auto">
              <a:xfrm>
                <a:off x="1282" y="3557"/>
                <a:ext cx="62" cy="68"/>
              </a:xfrm>
              <a:custGeom>
                <a:avLst/>
                <a:gdLst/>
                <a:ahLst/>
                <a:cxnLst>
                  <a:cxn ang="0">
                    <a:pos x="0" y="68"/>
                  </a:cxn>
                  <a:cxn ang="0">
                    <a:pos x="62" y="31"/>
                  </a:cxn>
                  <a:cxn ang="0">
                    <a:pos x="0" y="0"/>
                  </a:cxn>
                  <a:cxn ang="0">
                    <a:pos x="0" y="68"/>
                  </a:cxn>
                </a:cxnLst>
                <a:rect l="0" t="0" r="r" b="b"/>
                <a:pathLst>
                  <a:path w="62" h="68">
                    <a:moveTo>
                      <a:pt x="0" y="68"/>
                    </a:moveTo>
                    <a:lnTo>
                      <a:pt x="62" y="31"/>
                    </a:lnTo>
                    <a:lnTo>
                      <a:pt x="0" y="0"/>
                    </a:lnTo>
                    <a:lnTo>
                      <a:pt x="0" y="68"/>
                    </a:lnTo>
                    <a:close/>
                  </a:path>
                </a:pathLst>
              </a:custGeom>
              <a:solidFill>
                <a:srgbClr val="000000"/>
              </a:solidFill>
              <a:ln w="9525">
                <a:noFill/>
                <a:round/>
                <a:headEnd/>
                <a:tailEnd/>
              </a:ln>
            </p:spPr>
            <p:txBody>
              <a:bodyPr/>
              <a:lstStyle/>
              <a:p>
                <a:endParaRPr lang="ca-ES"/>
              </a:p>
            </p:txBody>
          </p:sp>
        </p:grpSp>
      </p:grpSp>
      <p:sp>
        <p:nvSpPr>
          <p:cNvPr id="11346" name="Rectangle 82"/>
          <p:cNvSpPr>
            <a:spLocks noChangeArrowheads="1"/>
          </p:cNvSpPr>
          <p:nvPr/>
        </p:nvSpPr>
        <p:spPr bwMode="auto">
          <a:xfrm>
            <a:off x="5410200" y="5273675"/>
            <a:ext cx="3494088" cy="954088"/>
          </a:xfrm>
          <a:prstGeom prst="rect">
            <a:avLst/>
          </a:prstGeom>
          <a:noFill/>
          <a:ln w="9525">
            <a:noFill/>
            <a:miter lim="800000"/>
            <a:headEnd/>
            <a:tailEnd/>
          </a:ln>
        </p:spPr>
        <p:txBody>
          <a:bodyPr/>
          <a:lstStyle/>
          <a:p>
            <a:endParaRPr lang="ca-ES"/>
          </a:p>
        </p:txBody>
      </p:sp>
      <p:grpSp>
        <p:nvGrpSpPr>
          <p:cNvPr id="18" name="Group 83"/>
          <p:cNvGrpSpPr>
            <a:grpSpLocks/>
          </p:cNvGrpSpPr>
          <p:nvPr/>
        </p:nvGrpSpPr>
        <p:grpSpPr bwMode="auto">
          <a:xfrm>
            <a:off x="2895600" y="5181600"/>
            <a:ext cx="109538" cy="196850"/>
            <a:chOff x="1846" y="3644"/>
            <a:chExt cx="69" cy="124"/>
          </a:xfrm>
        </p:grpSpPr>
        <p:sp>
          <p:nvSpPr>
            <p:cNvPr id="11348" name="Line 84"/>
            <p:cNvSpPr>
              <a:spLocks noChangeShapeType="1"/>
            </p:cNvSpPr>
            <p:nvPr/>
          </p:nvSpPr>
          <p:spPr bwMode="auto">
            <a:xfrm>
              <a:off x="1884" y="3644"/>
              <a:ext cx="1" cy="74"/>
            </a:xfrm>
            <a:prstGeom prst="line">
              <a:avLst/>
            </a:prstGeom>
            <a:noFill/>
            <a:ln w="9525">
              <a:solidFill>
                <a:srgbClr val="000000"/>
              </a:solidFill>
              <a:round/>
              <a:headEnd/>
              <a:tailEnd/>
            </a:ln>
          </p:spPr>
          <p:txBody>
            <a:bodyPr/>
            <a:lstStyle/>
            <a:p>
              <a:endParaRPr lang="ca-ES"/>
            </a:p>
          </p:txBody>
        </p:sp>
        <p:sp>
          <p:nvSpPr>
            <p:cNvPr id="11349" name="Freeform 85"/>
            <p:cNvSpPr>
              <a:spLocks/>
            </p:cNvSpPr>
            <p:nvPr/>
          </p:nvSpPr>
          <p:spPr bwMode="auto">
            <a:xfrm>
              <a:off x="1846" y="3706"/>
              <a:ext cx="69" cy="62"/>
            </a:xfrm>
            <a:custGeom>
              <a:avLst/>
              <a:gdLst/>
              <a:ahLst/>
              <a:cxnLst>
                <a:cxn ang="0">
                  <a:pos x="0" y="0"/>
                </a:cxn>
                <a:cxn ang="0">
                  <a:pos x="38" y="62"/>
                </a:cxn>
                <a:cxn ang="0">
                  <a:pos x="69" y="0"/>
                </a:cxn>
                <a:cxn ang="0">
                  <a:pos x="0" y="0"/>
                </a:cxn>
              </a:cxnLst>
              <a:rect l="0" t="0" r="r" b="b"/>
              <a:pathLst>
                <a:path w="69" h="62">
                  <a:moveTo>
                    <a:pt x="0" y="0"/>
                  </a:moveTo>
                  <a:lnTo>
                    <a:pt x="38" y="62"/>
                  </a:lnTo>
                  <a:lnTo>
                    <a:pt x="69" y="0"/>
                  </a:lnTo>
                  <a:lnTo>
                    <a:pt x="0" y="0"/>
                  </a:lnTo>
                  <a:close/>
                </a:path>
              </a:pathLst>
            </a:custGeom>
            <a:solidFill>
              <a:srgbClr val="000000"/>
            </a:solidFill>
            <a:ln w="9525">
              <a:noFill/>
              <a:round/>
              <a:headEnd/>
              <a:tailEnd/>
            </a:ln>
          </p:spPr>
          <p:txBody>
            <a:bodyPr/>
            <a:lstStyle/>
            <a:p>
              <a:endParaRPr lang="ca-ES"/>
            </a:p>
          </p:txBody>
        </p:sp>
      </p:grpSp>
      <p:grpSp>
        <p:nvGrpSpPr>
          <p:cNvPr id="19" name="Group 86"/>
          <p:cNvGrpSpPr>
            <a:grpSpLocks/>
          </p:cNvGrpSpPr>
          <p:nvPr/>
        </p:nvGrpSpPr>
        <p:grpSpPr bwMode="auto">
          <a:xfrm>
            <a:off x="228600" y="5410200"/>
            <a:ext cx="4867275" cy="990600"/>
            <a:chOff x="480" y="3552"/>
            <a:chExt cx="2640" cy="624"/>
          </a:xfrm>
        </p:grpSpPr>
        <p:sp>
          <p:nvSpPr>
            <p:cNvPr id="11351" name="Rectangle 87"/>
            <p:cNvSpPr>
              <a:spLocks noChangeArrowheads="1"/>
            </p:cNvSpPr>
            <p:nvPr/>
          </p:nvSpPr>
          <p:spPr bwMode="auto">
            <a:xfrm>
              <a:off x="761" y="3741"/>
              <a:ext cx="483" cy="179"/>
            </a:xfrm>
            <a:prstGeom prst="rect">
              <a:avLst/>
            </a:prstGeom>
            <a:noFill/>
            <a:ln w="9525">
              <a:noFill/>
              <a:miter lim="800000"/>
              <a:headEnd/>
              <a:tailEnd/>
            </a:ln>
          </p:spPr>
          <p:txBody>
            <a:bodyPr/>
            <a:lstStyle/>
            <a:p>
              <a:endParaRPr lang="ca-ES"/>
            </a:p>
          </p:txBody>
        </p:sp>
        <p:sp>
          <p:nvSpPr>
            <p:cNvPr id="11352" name="Rectangle 88"/>
            <p:cNvSpPr>
              <a:spLocks noChangeArrowheads="1"/>
            </p:cNvSpPr>
            <p:nvPr/>
          </p:nvSpPr>
          <p:spPr bwMode="auto">
            <a:xfrm>
              <a:off x="816" y="3648"/>
              <a:ext cx="600" cy="134"/>
            </a:xfrm>
            <a:prstGeom prst="rect">
              <a:avLst/>
            </a:prstGeom>
            <a:noFill/>
            <a:ln w="9525">
              <a:noFill/>
              <a:miter lim="800000"/>
              <a:headEnd/>
              <a:tailEnd/>
            </a:ln>
          </p:spPr>
          <p:txBody>
            <a:bodyPr wrap="none" lIns="0" tIns="0" rIns="0" bIns="0">
              <a:spAutoFit/>
            </a:bodyPr>
            <a:lstStyle/>
            <a:p>
              <a:pPr algn="l"/>
              <a:r>
                <a:rPr lang="ca-ES" sz="1400">
                  <a:solidFill>
                    <a:srgbClr val="000000"/>
                  </a:solidFill>
                </a:rPr>
                <a:t>Serafí Pitarra</a:t>
              </a:r>
              <a:endParaRPr lang="ca-ES" sz="2800" b="0">
                <a:latin typeface="Times New Roman" charset="0"/>
              </a:endParaRPr>
            </a:p>
          </p:txBody>
        </p:sp>
        <p:sp>
          <p:nvSpPr>
            <p:cNvPr id="11353" name="Rectangle 89"/>
            <p:cNvSpPr>
              <a:spLocks noChangeArrowheads="1"/>
            </p:cNvSpPr>
            <p:nvPr/>
          </p:nvSpPr>
          <p:spPr bwMode="auto">
            <a:xfrm>
              <a:off x="1488" y="3648"/>
              <a:ext cx="1004" cy="134"/>
            </a:xfrm>
            <a:prstGeom prst="rect">
              <a:avLst/>
            </a:prstGeom>
            <a:noFill/>
            <a:ln w="9525">
              <a:noFill/>
              <a:miter lim="800000"/>
              <a:headEnd/>
              <a:tailEnd/>
            </a:ln>
          </p:spPr>
          <p:txBody>
            <a:bodyPr wrap="none" lIns="0" tIns="0" rIns="0" bIns="0">
              <a:spAutoFit/>
            </a:bodyPr>
            <a:lstStyle/>
            <a:p>
              <a:pPr algn="l"/>
              <a:r>
                <a:rPr lang="ca-ES" sz="1400" b="0">
                  <a:solidFill>
                    <a:srgbClr val="000000"/>
                  </a:solidFill>
                </a:rPr>
                <a:t> (obres populars, crítica</a:t>
              </a:r>
              <a:endParaRPr lang="ca-ES" sz="2800" b="0">
                <a:latin typeface="Times New Roman" charset="0"/>
              </a:endParaRPr>
            </a:p>
          </p:txBody>
        </p:sp>
        <p:sp>
          <p:nvSpPr>
            <p:cNvPr id="11354" name="Rectangle 90"/>
            <p:cNvSpPr>
              <a:spLocks noChangeArrowheads="1"/>
            </p:cNvSpPr>
            <p:nvPr/>
          </p:nvSpPr>
          <p:spPr bwMode="auto">
            <a:xfrm>
              <a:off x="1536" y="3766"/>
              <a:ext cx="1533" cy="134"/>
            </a:xfrm>
            <a:prstGeom prst="rect">
              <a:avLst/>
            </a:prstGeom>
            <a:noFill/>
            <a:ln w="9525">
              <a:noFill/>
              <a:miter lim="800000"/>
              <a:headEnd/>
              <a:tailEnd/>
            </a:ln>
          </p:spPr>
          <p:txBody>
            <a:bodyPr wrap="none" lIns="0" tIns="0" rIns="0" bIns="0">
              <a:spAutoFit/>
            </a:bodyPr>
            <a:lstStyle/>
            <a:p>
              <a:pPr algn="l"/>
              <a:r>
                <a:rPr lang="ca-ES" sz="1400" b="0">
                  <a:solidFill>
                    <a:srgbClr val="000000"/>
                  </a:solidFill>
                </a:rPr>
                <a:t>a la burgesia, republicà, anticlerical)</a:t>
              </a:r>
              <a:endParaRPr lang="ca-ES" sz="2800" b="0">
                <a:latin typeface="Times New Roman" charset="0"/>
              </a:endParaRPr>
            </a:p>
          </p:txBody>
        </p:sp>
        <p:sp>
          <p:nvSpPr>
            <p:cNvPr id="11355" name="Rectangle 91"/>
            <p:cNvSpPr>
              <a:spLocks noChangeArrowheads="1"/>
            </p:cNvSpPr>
            <p:nvPr/>
          </p:nvSpPr>
          <p:spPr bwMode="auto">
            <a:xfrm>
              <a:off x="816" y="3888"/>
              <a:ext cx="684" cy="134"/>
            </a:xfrm>
            <a:prstGeom prst="rect">
              <a:avLst/>
            </a:prstGeom>
            <a:noFill/>
            <a:ln w="9525">
              <a:noFill/>
              <a:miter lim="800000"/>
              <a:headEnd/>
              <a:tailEnd/>
            </a:ln>
          </p:spPr>
          <p:txBody>
            <a:bodyPr wrap="none" lIns="0" tIns="0" rIns="0" bIns="0">
              <a:spAutoFit/>
            </a:bodyPr>
            <a:lstStyle/>
            <a:p>
              <a:pPr algn="l"/>
              <a:r>
                <a:rPr lang="ca-ES" sz="1400">
                  <a:solidFill>
                    <a:srgbClr val="000000"/>
                  </a:solidFill>
                </a:rPr>
                <a:t>Àngel Guimerà</a:t>
              </a:r>
              <a:endParaRPr lang="ca-ES" sz="2800" b="0">
                <a:latin typeface="Times New Roman" charset="0"/>
              </a:endParaRPr>
            </a:p>
          </p:txBody>
        </p:sp>
        <p:sp>
          <p:nvSpPr>
            <p:cNvPr id="11356" name="Rectangle 92"/>
            <p:cNvSpPr>
              <a:spLocks noChangeArrowheads="1"/>
            </p:cNvSpPr>
            <p:nvPr/>
          </p:nvSpPr>
          <p:spPr bwMode="auto">
            <a:xfrm>
              <a:off x="1536" y="3888"/>
              <a:ext cx="367" cy="134"/>
            </a:xfrm>
            <a:prstGeom prst="rect">
              <a:avLst/>
            </a:prstGeom>
            <a:noFill/>
            <a:ln w="9525">
              <a:noFill/>
              <a:miter lim="800000"/>
              <a:headEnd/>
              <a:tailEnd/>
            </a:ln>
          </p:spPr>
          <p:txBody>
            <a:bodyPr wrap="none" lIns="0" tIns="0" rIns="0" bIns="0">
              <a:spAutoFit/>
            </a:bodyPr>
            <a:lstStyle/>
            <a:p>
              <a:pPr algn="l"/>
              <a:r>
                <a:rPr lang="ca-ES" sz="1400" b="0">
                  <a:solidFill>
                    <a:srgbClr val="000000"/>
                  </a:solidFill>
                </a:rPr>
                <a:t> (Teatre)</a:t>
              </a:r>
              <a:endParaRPr lang="ca-ES" sz="2800" b="0">
                <a:latin typeface="Times New Roman" charset="0"/>
              </a:endParaRPr>
            </a:p>
          </p:txBody>
        </p:sp>
        <p:sp>
          <p:nvSpPr>
            <p:cNvPr id="11357" name="Rectangle 93"/>
            <p:cNvSpPr>
              <a:spLocks noChangeArrowheads="1"/>
            </p:cNvSpPr>
            <p:nvPr/>
          </p:nvSpPr>
          <p:spPr bwMode="auto">
            <a:xfrm>
              <a:off x="816" y="4032"/>
              <a:ext cx="780" cy="134"/>
            </a:xfrm>
            <a:prstGeom prst="rect">
              <a:avLst/>
            </a:prstGeom>
            <a:noFill/>
            <a:ln w="9525">
              <a:noFill/>
              <a:miter lim="800000"/>
              <a:headEnd/>
              <a:tailEnd/>
            </a:ln>
          </p:spPr>
          <p:txBody>
            <a:bodyPr wrap="none" lIns="0" tIns="0" rIns="0" bIns="0">
              <a:spAutoFit/>
            </a:bodyPr>
            <a:lstStyle/>
            <a:p>
              <a:pPr algn="l"/>
              <a:r>
                <a:rPr lang="ca-ES" sz="1400">
                  <a:solidFill>
                    <a:srgbClr val="000000"/>
                  </a:solidFill>
                </a:rPr>
                <a:t>Jacint Verdaguer</a:t>
              </a:r>
              <a:endParaRPr lang="ca-ES" sz="2800" b="0">
                <a:latin typeface="Times New Roman" charset="0"/>
              </a:endParaRPr>
            </a:p>
          </p:txBody>
        </p:sp>
        <p:sp>
          <p:nvSpPr>
            <p:cNvPr id="11358" name="Rectangle 94"/>
            <p:cNvSpPr>
              <a:spLocks noChangeArrowheads="1"/>
            </p:cNvSpPr>
            <p:nvPr/>
          </p:nvSpPr>
          <p:spPr bwMode="auto">
            <a:xfrm>
              <a:off x="1632" y="4032"/>
              <a:ext cx="374" cy="134"/>
            </a:xfrm>
            <a:prstGeom prst="rect">
              <a:avLst/>
            </a:prstGeom>
            <a:noFill/>
            <a:ln w="9525">
              <a:noFill/>
              <a:miter lim="800000"/>
              <a:headEnd/>
              <a:tailEnd/>
            </a:ln>
          </p:spPr>
          <p:txBody>
            <a:bodyPr wrap="none" lIns="0" tIns="0" rIns="0" bIns="0">
              <a:spAutoFit/>
            </a:bodyPr>
            <a:lstStyle/>
            <a:p>
              <a:pPr algn="l"/>
              <a:r>
                <a:rPr lang="ca-ES" sz="1400" b="0">
                  <a:solidFill>
                    <a:srgbClr val="000000"/>
                  </a:solidFill>
                </a:rPr>
                <a:t> (poesia)</a:t>
              </a:r>
              <a:endParaRPr lang="ca-ES" sz="2800" b="0">
                <a:latin typeface="Times New Roman" charset="0"/>
              </a:endParaRPr>
            </a:p>
          </p:txBody>
        </p:sp>
        <p:sp>
          <p:nvSpPr>
            <p:cNvPr id="11359" name="Rectangle 95"/>
            <p:cNvSpPr>
              <a:spLocks noChangeArrowheads="1"/>
            </p:cNvSpPr>
            <p:nvPr/>
          </p:nvSpPr>
          <p:spPr bwMode="auto">
            <a:xfrm>
              <a:off x="480" y="3552"/>
              <a:ext cx="2640" cy="624"/>
            </a:xfrm>
            <a:prstGeom prst="rect">
              <a:avLst/>
            </a:prstGeom>
            <a:noFill/>
            <a:ln w="9525">
              <a:solidFill>
                <a:schemeClr val="tx1"/>
              </a:solidFill>
              <a:miter lim="800000"/>
              <a:headEnd/>
              <a:tailEnd/>
            </a:ln>
            <a:effectLst/>
          </p:spPr>
          <p:txBody>
            <a:bodyPr wrap="none" anchor="ctr"/>
            <a:lstStyle/>
            <a:p>
              <a:endParaRPr lang="ca-ES"/>
            </a:p>
          </p:txBody>
        </p:sp>
      </p:grpSp>
      <p:sp>
        <p:nvSpPr>
          <p:cNvPr id="11360" name="Line 96"/>
          <p:cNvSpPr>
            <a:spLocks noChangeShapeType="1"/>
          </p:cNvSpPr>
          <p:nvPr/>
        </p:nvSpPr>
        <p:spPr bwMode="auto">
          <a:xfrm>
            <a:off x="3962400" y="5181600"/>
            <a:ext cx="76200" cy="152400"/>
          </a:xfrm>
          <a:prstGeom prst="line">
            <a:avLst/>
          </a:prstGeom>
          <a:noFill/>
          <a:ln w="9525">
            <a:solidFill>
              <a:schemeClr val="tx1"/>
            </a:solidFill>
            <a:round/>
            <a:headEnd/>
            <a:tailEnd/>
          </a:ln>
          <a:effectLst/>
        </p:spPr>
        <p:txBody>
          <a:bodyPr wrap="none" anchor="ctr"/>
          <a:lstStyle/>
          <a:p>
            <a:endParaRPr lang="ca-ES"/>
          </a:p>
        </p:txBody>
      </p:sp>
      <p:sp>
        <p:nvSpPr>
          <p:cNvPr id="11361" name="Line 97"/>
          <p:cNvSpPr>
            <a:spLocks noChangeShapeType="1"/>
          </p:cNvSpPr>
          <p:nvPr/>
        </p:nvSpPr>
        <p:spPr bwMode="auto">
          <a:xfrm>
            <a:off x="4038600" y="5334000"/>
            <a:ext cx="1295400" cy="0"/>
          </a:xfrm>
          <a:prstGeom prst="line">
            <a:avLst/>
          </a:prstGeom>
          <a:noFill/>
          <a:ln w="9525">
            <a:solidFill>
              <a:schemeClr val="tx1"/>
            </a:solidFill>
            <a:round/>
            <a:headEnd/>
            <a:tailEnd type="triangle" w="med" len="med"/>
          </a:ln>
          <a:effectLst/>
        </p:spPr>
        <p:txBody>
          <a:bodyPr wrap="none" anchor="ctr"/>
          <a:lstStyle/>
          <a:p>
            <a:endParaRPr lang="ca-ES"/>
          </a:p>
        </p:txBody>
      </p:sp>
      <p:grpSp>
        <p:nvGrpSpPr>
          <p:cNvPr id="20" name="Group 98"/>
          <p:cNvGrpSpPr>
            <a:grpSpLocks/>
          </p:cNvGrpSpPr>
          <p:nvPr/>
        </p:nvGrpSpPr>
        <p:grpSpPr bwMode="auto">
          <a:xfrm>
            <a:off x="5562600" y="5257800"/>
            <a:ext cx="3162300" cy="1143000"/>
            <a:chOff x="3888" y="3408"/>
            <a:chExt cx="1632" cy="720"/>
          </a:xfrm>
        </p:grpSpPr>
        <p:sp>
          <p:nvSpPr>
            <p:cNvPr id="11363" name="Rectangle 99"/>
            <p:cNvSpPr>
              <a:spLocks noChangeArrowheads="1"/>
            </p:cNvSpPr>
            <p:nvPr/>
          </p:nvSpPr>
          <p:spPr bwMode="auto">
            <a:xfrm>
              <a:off x="3936" y="3504"/>
              <a:ext cx="1058" cy="134"/>
            </a:xfrm>
            <a:prstGeom prst="rect">
              <a:avLst/>
            </a:prstGeom>
            <a:noFill/>
            <a:ln w="9525">
              <a:noFill/>
              <a:miter lim="800000"/>
              <a:headEnd/>
              <a:tailEnd/>
            </a:ln>
          </p:spPr>
          <p:txBody>
            <a:bodyPr wrap="none" lIns="0" tIns="0" rIns="0" bIns="0">
              <a:spAutoFit/>
            </a:bodyPr>
            <a:lstStyle/>
            <a:p>
              <a:pPr algn="l"/>
              <a:r>
                <a:rPr lang="ca-ES" sz="1400" b="0">
                  <a:solidFill>
                    <a:srgbClr val="000000"/>
                  </a:solidFill>
                </a:rPr>
                <a:t>Satírica, humorista, crítica</a:t>
              </a:r>
              <a:endParaRPr lang="ca-ES" sz="2800" b="0">
                <a:latin typeface="Times New Roman" charset="0"/>
              </a:endParaRPr>
            </a:p>
          </p:txBody>
        </p:sp>
        <p:sp>
          <p:nvSpPr>
            <p:cNvPr id="11364" name="Rectangle 100"/>
            <p:cNvSpPr>
              <a:spLocks noChangeArrowheads="1"/>
            </p:cNvSpPr>
            <p:nvPr/>
          </p:nvSpPr>
          <p:spPr bwMode="auto">
            <a:xfrm>
              <a:off x="3936" y="3609"/>
              <a:ext cx="31" cy="134"/>
            </a:xfrm>
            <a:prstGeom prst="rect">
              <a:avLst/>
            </a:prstGeom>
            <a:noFill/>
            <a:ln w="9525">
              <a:noFill/>
              <a:miter lim="800000"/>
              <a:headEnd/>
              <a:tailEnd/>
            </a:ln>
          </p:spPr>
          <p:txBody>
            <a:bodyPr wrap="none" lIns="0" tIns="0" rIns="0" bIns="0">
              <a:spAutoFit/>
            </a:bodyPr>
            <a:lstStyle/>
            <a:p>
              <a:pPr algn="l"/>
              <a:r>
                <a:rPr lang="ca-ES" sz="1400" b="0">
                  <a:solidFill>
                    <a:srgbClr val="000000"/>
                  </a:solidFill>
                </a:rPr>
                <a:t>(</a:t>
              </a:r>
              <a:endParaRPr lang="ca-ES" sz="2800" b="0">
                <a:latin typeface="Times New Roman" charset="0"/>
              </a:endParaRPr>
            </a:p>
          </p:txBody>
        </p:sp>
        <p:sp>
          <p:nvSpPr>
            <p:cNvPr id="11365" name="Rectangle 101"/>
            <p:cNvSpPr>
              <a:spLocks noChangeArrowheads="1"/>
            </p:cNvSpPr>
            <p:nvPr/>
          </p:nvSpPr>
          <p:spPr bwMode="auto">
            <a:xfrm>
              <a:off x="3967" y="3609"/>
              <a:ext cx="1362" cy="134"/>
            </a:xfrm>
            <a:prstGeom prst="rect">
              <a:avLst/>
            </a:prstGeom>
            <a:noFill/>
            <a:ln w="9525">
              <a:noFill/>
              <a:miter lim="800000"/>
              <a:headEnd/>
              <a:tailEnd/>
            </a:ln>
          </p:spPr>
          <p:txBody>
            <a:bodyPr wrap="none" lIns="0" tIns="0" rIns="0" bIns="0">
              <a:spAutoFit/>
            </a:bodyPr>
            <a:lstStyle/>
            <a:p>
              <a:pPr algn="l"/>
              <a:r>
                <a:rPr lang="ca-ES" sz="1400">
                  <a:solidFill>
                    <a:srgbClr val="000000"/>
                  </a:solidFill>
                </a:rPr>
                <a:t>Campana de Gràcia, L’Esquella</a:t>
              </a:r>
              <a:endParaRPr lang="ca-ES" sz="2800" b="0">
                <a:latin typeface="Times New Roman" charset="0"/>
              </a:endParaRPr>
            </a:p>
          </p:txBody>
        </p:sp>
        <p:sp>
          <p:nvSpPr>
            <p:cNvPr id="11366" name="Rectangle 102"/>
            <p:cNvSpPr>
              <a:spLocks noChangeArrowheads="1"/>
            </p:cNvSpPr>
            <p:nvPr/>
          </p:nvSpPr>
          <p:spPr bwMode="auto">
            <a:xfrm>
              <a:off x="3936" y="3720"/>
              <a:ext cx="630" cy="134"/>
            </a:xfrm>
            <a:prstGeom prst="rect">
              <a:avLst/>
            </a:prstGeom>
            <a:noFill/>
            <a:ln w="9525">
              <a:noFill/>
              <a:miter lim="800000"/>
              <a:headEnd/>
              <a:tailEnd/>
            </a:ln>
          </p:spPr>
          <p:txBody>
            <a:bodyPr wrap="none" lIns="0" tIns="0" rIns="0" bIns="0">
              <a:spAutoFit/>
            </a:bodyPr>
            <a:lstStyle/>
            <a:p>
              <a:pPr algn="l"/>
              <a:r>
                <a:rPr lang="ca-ES" sz="1400">
                  <a:solidFill>
                    <a:srgbClr val="000000"/>
                  </a:solidFill>
                </a:rPr>
                <a:t>de la Torratxa)</a:t>
              </a:r>
              <a:endParaRPr lang="ca-ES" sz="2800" b="0">
                <a:latin typeface="Times New Roman" charset="0"/>
              </a:endParaRPr>
            </a:p>
          </p:txBody>
        </p:sp>
        <p:sp>
          <p:nvSpPr>
            <p:cNvPr id="11367" name="Rectangle 103"/>
            <p:cNvSpPr>
              <a:spLocks noChangeArrowheads="1"/>
            </p:cNvSpPr>
            <p:nvPr/>
          </p:nvSpPr>
          <p:spPr bwMode="auto">
            <a:xfrm>
              <a:off x="3936" y="3838"/>
              <a:ext cx="565" cy="134"/>
            </a:xfrm>
            <a:prstGeom prst="rect">
              <a:avLst/>
            </a:prstGeom>
            <a:noFill/>
            <a:ln w="9525">
              <a:noFill/>
              <a:miter lim="800000"/>
              <a:headEnd/>
              <a:tailEnd/>
            </a:ln>
          </p:spPr>
          <p:txBody>
            <a:bodyPr wrap="none" lIns="0" tIns="0" rIns="0" bIns="0">
              <a:spAutoFit/>
            </a:bodyPr>
            <a:lstStyle/>
            <a:p>
              <a:pPr algn="l"/>
              <a:r>
                <a:rPr lang="ca-ES" sz="1400" b="0">
                  <a:solidFill>
                    <a:srgbClr val="000000"/>
                  </a:solidFill>
                </a:rPr>
                <a:t>Premsa diària</a:t>
              </a:r>
              <a:endParaRPr lang="ca-ES" sz="2800" b="0">
                <a:latin typeface="Times New Roman" charset="0"/>
              </a:endParaRPr>
            </a:p>
          </p:txBody>
        </p:sp>
        <p:sp>
          <p:nvSpPr>
            <p:cNvPr id="11368" name="Rectangle 104"/>
            <p:cNvSpPr>
              <a:spLocks noChangeArrowheads="1"/>
            </p:cNvSpPr>
            <p:nvPr/>
          </p:nvSpPr>
          <p:spPr bwMode="auto">
            <a:xfrm>
              <a:off x="4550" y="3838"/>
              <a:ext cx="514" cy="134"/>
            </a:xfrm>
            <a:prstGeom prst="rect">
              <a:avLst/>
            </a:prstGeom>
            <a:noFill/>
            <a:ln w="9525">
              <a:noFill/>
              <a:miter lim="800000"/>
              <a:headEnd/>
              <a:tailEnd/>
            </a:ln>
          </p:spPr>
          <p:txBody>
            <a:bodyPr wrap="none" lIns="0" tIns="0" rIns="0" bIns="0">
              <a:spAutoFit/>
            </a:bodyPr>
            <a:lstStyle/>
            <a:p>
              <a:pPr algn="l"/>
              <a:r>
                <a:rPr lang="ca-ES" sz="1400">
                  <a:solidFill>
                    <a:srgbClr val="000000"/>
                  </a:solidFill>
                </a:rPr>
                <a:t> Diari català</a:t>
              </a:r>
              <a:endParaRPr lang="ca-ES" sz="2800" b="0">
                <a:latin typeface="Times New Roman" charset="0"/>
              </a:endParaRPr>
            </a:p>
          </p:txBody>
        </p:sp>
        <p:sp>
          <p:nvSpPr>
            <p:cNvPr id="11369" name="Rectangle 105"/>
            <p:cNvSpPr>
              <a:spLocks noChangeArrowheads="1"/>
            </p:cNvSpPr>
            <p:nvPr/>
          </p:nvSpPr>
          <p:spPr bwMode="auto">
            <a:xfrm>
              <a:off x="5101" y="3838"/>
              <a:ext cx="341" cy="134"/>
            </a:xfrm>
            <a:prstGeom prst="rect">
              <a:avLst/>
            </a:prstGeom>
            <a:noFill/>
            <a:ln w="9525">
              <a:noFill/>
              <a:miter lim="800000"/>
              <a:headEnd/>
              <a:tailEnd/>
            </a:ln>
          </p:spPr>
          <p:txBody>
            <a:bodyPr wrap="none" lIns="0" tIns="0" rIns="0" bIns="0">
              <a:spAutoFit/>
            </a:bodyPr>
            <a:lstStyle/>
            <a:p>
              <a:pPr algn="l"/>
              <a:r>
                <a:rPr lang="ca-ES" sz="1400" b="0">
                  <a:solidFill>
                    <a:srgbClr val="000000"/>
                  </a:solidFill>
                </a:rPr>
                <a:t> (Valentí</a:t>
              </a:r>
              <a:endParaRPr lang="ca-ES" sz="2800" b="0">
                <a:latin typeface="Times New Roman" charset="0"/>
              </a:endParaRPr>
            </a:p>
          </p:txBody>
        </p:sp>
        <p:sp>
          <p:nvSpPr>
            <p:cNvPr id="11370" name="Rectangle 106"/>
            <p:cNvSpPr>
              <a:spLocks noChangeArrowheads="1"/>
            </p:cNvSpPr>
            <p:nvPr/>
          </p:nvSpPr>
          <p:spPr bwMode="auto">
            <a:xfrm>
              <a:off x="3936" y="3956"/>
              <a:ext cx="331" cy="134"/>
            </a:xfrm>
            <a:prstGeom prst="rect">
              <a:avLst/>
            </a:prstGeom>
            <a:noFill/>
            <a:ln w="9525">
              <a:noFill/>
              <a:miter lim="800000"/>
              <a:headEnd/>
              <a:tailEnd/>
            </a:ln>
          </p:spPr>
          <p:txBody>
            <a:bodyPr wrap="none" lIns="0" tIns="0" rIns="0" bIns="0">
              <a:spAutoFit/>
            </a:bodyPr>
            <a:lstStyle/>
            <a:p>
              <a:pPr algn="l"/>
              <a:r>
                <a:rPr lang="ca-ES" sz="1400" b="0">
                  <a:solidFill>
                    <a:srgbClr val="000000"/>
                  </a:solidFill>
                </a:rPr>
                <a:t>Almirall)</a:t>
              </a:r>
              <a:endParaRPr lang="ca-ES" sz="2800" b="0">
                <a:latin typeface="Times New Roman" charset="0"/>
              </a:endParaRPr>
            </a:p>
          </p:txBody>
        </p:sp>
        <p:sp>
          <p:nvSpPr>
            <p:cNvPr id="11371" name="Rectangle 107"/>
            <p:cNvSpPr>
              <a:spLocks noChangeArrowheads="1"/>
            </p:cNvSpPr>
            <p:nvPr/>
          </p:nvSpPr>
          <p:spPr bwMode="auto">
            <a:xfrm>
              <a:off x="3888" y="3408"/>
              <a:ext cx="1632" cy="720"/>
            </a:xfrm>
            <a:prstGeom prst="rect">
              <a:avLst/>
            </a:prstGeom>
            <a:noFill/>
            <a:ln w="9525">
              <a:solidFill>
                <a:schemeClr val="tx1"/>
              </a:solidFill>
              <a:miter lim="800000"/>
              <a:headEnd/>
              <a:tailEnd/>
            </a:ln>
            <a:effectLst/>
          </p:spPr>
          <p:txBody>
            <a:bodyPr wrap="none" anchor="ctr"/>
            <a:lstStyle/>
            <a:p>
              <a:endParaRPr lang="ca-ES"/>
            </a:p>
          </p:txBody>
        </p:sp>
      </p:grpSp>
      <p:grpSp>
        <p:nvGrpSpPr>
          <p:cNvPr id="21" name="Group 108"/>
          <p:cNvGrpSpPr>
            <a:grpSpLocks/>
          </p:cNvGrpSpPr>
          <p:nvPr/>
        </p:nvGrpSpPr>
        <p:grpSpPr bwMode="auto">
          <a:xfrm>
            <a:off x="4343400" y="4343400"/>
            <a:ext cx="2733675" cy="838200"/>
            <a:chOff x="2736" y="2880"/>
            <a:chExt cx="1584" cy="528"/>
          </a:xfrm>
        </p:grpSpPr>
        <p:sp>
          <p:nvSpPr>
            <p:cNvPr id="11373" name="Rectangle 109"/>
            <p:cNvSpPr>
              <a:spLocks noChangeArrowheads="1"/>
            </p:cNvSpPr>
            <p:nvPr/>
          </p:nvSpPr>
          <p:spPr bwMode="auto">
            <a:xfrm>
              <a:off x="2832" y="2928"/>
              <a:ext cx="1450" cy="134"/>
            </a:xfrm>
            <a:prstGeom prst="rect">
              <a:avLst/>
            </a:prstGeom>
            <a:noFill/>
            <a:ln w="9525">
              <a:noFill/>
              <a:miter lim="800000"/>
              <a:headEnd/>
              <a:tailEnd/>
            </a:ln>
          </p:spPr>
          <p:txBody>
            <a:bodyPr wrap="none" lIns="0" tIns="0" rIns="0" bIns="0">
              <a:spAutoFit/>
            </a:bodyPr>
            <a:lstStyle/>
            <a:p>
              <a:pPr algn="l"/>
              <a:r>
                <a:rPr lang="ca-ES" sz="1400" b="0">
                  <a:solidFill>
                    <a:srgbClr val="000000"/>
                  </a:solidFill>
                </a:rPr>
                <a:t>Josep Anselm Clavé (republicà)</a:t>
              </a:r>
              <a:endParaRPr lang="ca-ES" sz="2800" b="0">
                <a:latin typeface="Times New Roman" charset="0"/>
              </a:endParaRPr>
            </a:p>
          </p:txBody>
        </p:sp>
        <p:sp>
          <p:nvSpPr>
            <p:cNvPr id="11374" name="Rectangle 110"/>
            <p:cNvSpPr>
              <a:spLocks noChangeArrowheads="1"/>
            </p:cNvSpPr>
            <p:nvPr/>
          </p:nvSpPr>
          <p:spPr bwMode="auto">
            <a:xfrm>
              <a:off x="2821" y="3087"/>
              <a:ext cx="1465" cy="134"/>
            </a:xfrm>
            <a:prstGeom prst="rect">
              <a:avLst/>
            </a:prstGeom>
            <a:noFill/>
            <a:ln w="9525">
              <a:noFill/>
              <a:miter lim="800000"/>
              <a:headEnd/>
              <a:tailEnd/>
            </a:ln>
          </p:spPr>
          <p:txBody>
            <a:bodyPr wrap="none" lIns="0" tIns="0" rIns="0" bIns="0">
              <a:spAutoFit/>
            </a:bodyPr>
            <a:lstStyle/>
            <a:p>
              <a:pPr algn="l"/>
              <a:r>
                <a:rPr lang="ca-ES" sz="1400" b="0">
                  <a:solidFill>
                    <a:srgbClr val="000000"/>
                  </a:solidFill>
                </a:rPr>
                <a:t>La Fraternidad (1850), en català</a:t>
              </a:r>
              <a:endParaRPr lang="ca-ES" sz="2800" b="0">
                <a:latin typeface="Times New Roman" charset="0"/>
              </a:endParaRPr>
            </a:p>
          </p:txBody>
        </p:sp>
        <p:sp>
          <p:nvSpPr>
            <p:cNvPr id="11375" name="Rectangle 111"/>
            <p:cNvSpPr>
              <a:spLocks noChangeArrowheads="1"/>
            </p:cNvSpPr>
            <p:nvPr/>
          </p:nvSpPr>
          <p:spPr bwMode="auto">
            <a:xfrm>
              <a:off x="2832" y="3264"/>
              <a:ext cx="884" cy="134"/>
            </a:xfrm>
            <a:prstGeom prst="rect">
              <a:avLst/>
            </a:prstGeom>
            <a:noFill/>
            <a:ln w="9525">
              <a:noFill/>
              <a:miter lim="800000"/>
              <a:headEnd/>
              <a:tailEnd/>
            </a:ln>
          </p:spPr>
          <p:txBody>
            <a:bodyPr wrap="none" lIns="0" tIns="0" rIns="0" bIns="0">
              <a:spAutoFit/>
            </a:bodyPr>
            <a:lstStyle/>
            <a:p>
              <a:pPr algn="l"/>
              <a:r>
                <a:rPr lang="ca-ES" sz="1400" b="0">
                  <a:solidFill>
                    <a:srgbClr val="000000"/>
                  </a:solidFill>
                </a:rPr>
                <a:t>Orfeó català (1891)</a:t>
              </a:r>
              <a:endParaRPr lang="ca-ES" sz="2800" b="0">
                <a:latin typeface="Times New Roman" charset="0"/>
              </a:endParaRPr>
            </a:p>
          </p:txBody>
        </p:sp>
        <p:sp>
          <p:nvSpPr>
            <p:cNvPr id="11376" name="Rectangle 112"/>
            <p:cNvSpPr>
              <a:spLocks noChangeArrowheads="1"/>
            </p:cNvSpPr>
            <p:nvPr/>
          </p:nvSpPr>
          <p:spPr bwMode="auto">
            <a:xfrm>
              <a:off x="2736" y="2880"/>
              <a:ext cx="1584" cy="528"/>
            </a:xfrm>
            <a:prstGeom prst="rect">
              <a:avLst/>
            </a:prstGeom>
            <a:noFill/>
            <a:ln w="9525">
              <a:solidFill>
                <a:schemeClr val="tx1"/>
              </a:solidFill>
              <a:miter lim="800000"/>
              <a:headEnd/>
              <a:tailEnd/>
            </a:ln>
            <a:effectLst/>
          </p:spPr>
          <p:txBody>
            <a:bodyPr wrap="none" anchor="ctr"/>
            <a:lstStyle/>
            <a:p>
              <a:endParaRPr lang="ca-ES"/>
            </a:p>
          </p:txBody>
        </p:sp>
      </p:grpSp>
      <p:sp>
        <p:nvSpPr>
          <p:cNvPr id="11378" name="Line 114"/>
          <p:cNvSpPr>
            <a:spLocks noChangeShapeType="1"/>
          </p:cNvSpPr>
          <p:nvPr/>
        </p:nvSpPr>
        <p:spPr bwMode="auto">
          <a:xfrm>
            <a:off x="5715000" y="1752600"/>
            <a:ext cx="0" cy="762000"/>
          </a:xfrm>
          <a:prstGeom prst="line">
            <a:avLst/>
          </a:prstGeom>
          <a:noFill/>
          <a:ln w="9525">
            <a:solidFill>
              <a:schemeClr val="tx1"/>
            </a:solidFill>
            <a:round/>
            <a:headEnd/>
            <a:tailEnd type="triangle" w="med" len="med"/>
          </a:ln>
          <a:effectLst/>
        </p:spPr>
        <p:txBody>
          <a:bodyPr wrap="none" anchor="ctr"/>
          <a:lstStyle/>
          <a:p>
            <a:endParaRPr lang="ca-ES"/>
          </a:p>
        </p:txBody>
      </p:sp>
      <p:sp>
        <p:nvSpPr>
          <p:cNvPr id="11379" name="Line 115"/>
          <p:cNvSpPr>
            <a:spLocks noChangeShapeType="1"/>
          </p:cNvSpPr>
          <p:nvPr/>
        </p:nvSpPr>
        <p:spPr bwMode="auto">
          <a:xfrm>
            <a:off x="1981200" y="1981200"/>
            <a:ext cx="762000" cy="0"/>
          </a:xfrm>
          <a:prstGeom prst="line">
            <a:avLst/>
          </a:prstGeom>
          <a:noFill/>
          <a:ln w="9525">
            <a:solidFill>
              <a:schemeClr val="tx1"/>
            </a:solidFill>
            <a:round/>
            <a:headEnd/>
            <a:tailEnd type="triangle" w="med" len="med"/>
          </a:ln>
          <a:effectLst/>
        </p:spPr>
        <p:txBody>
          <a:bodyPr wrap="none" anchor="ctr"/>
          <a:lstStyle/>
          <a:p>
            <a:endParaRPr lang="ca-ES"/>
          </a:p>
        </p:txBody>
      </p:sp>
      <p:sp>
        <p:nvSpPr>
          <p:cNvPr id="11380" name="Line 116"/>
          <p:cNvSpPr>
            <a:spLocks noChangeShapeType="1"/>
          </p:cNvSpPr>
          <p:nvPr/>
        </p:nvSpPr>
        <p:spPr bwMode="auto">
          <a:xfrm>
            <a:off x="2286000" y="3505200"/>
            <a:ext cx="2743200" cy="0"/>
          </a:xfrm>
          <a:prstGeom prst="line">
            <a:avLst/>
          </a:prstGeom>
          <a:noFill/>
          <a:ln w="9525">
            <a:solidFill>
              <a:schemeClr val="tx1"/>
            </a:solidFill>
            <a:round/>
            <a:headEnd/>
            <a:tailEnd type="triangle" w="med" len="med"/>
          </a:ln>
          <a:effectLst/>
        </p:spPr>
        <p:txBody>
          <a:bodyPr wrap="none" anchor="ctr"/>
          <a:lstStyle/>
          <a:p>
            <a:endParaRPr lang="ca-ES"/>
          </a:p>
        </p:txBody>
      </p:sp>
      <p:sp>
        <p:nvSpPr>
          <p:cNvPr id="11381" name="Line 117"/>
          <p:cNvSpPr>
            <a:spLocks noChangeShapeType="1"/>
          </p:cNvSpPr>
          <p:nvPr/>
        </p:nvSpPr>
        <p:spPr bwMode="auto">
          <a:xfrm>
            <a:off x="5029200" y="3429000"/>
            <a:ext cx="0" cy="457200"/>
          </a:xfrm>
          <a:prstGeom prst="line">
            <a:avLst/>
          </a:prstGeom>
          <a:noFill/>
          <a:ln w="9525">
            <a:solidFill>
              <a:schemeClr val="tx1"/>
            </a:solidFill>
            <a:round/>
            <a:headEnd/>
            <a:tailEnd/>
          </a:ln>
          <a:effectLst/>
        </p:spPr>
        <p:txBody>
          <a:bodyPr wrap="none" anchor="ctr"/>
          <a:lstStyle/>
          <a:p>
            <a:endParaRPr lang="ca-ES"/>
          </a:p>
        </p:txBody>
      </p:sp>
      <p:sp>
        <p:nvSpPr>
          <p:cNvPr id="11382" name="Line 118"/>
          <p:cNvSpPr>
            <a:spLocks noChangeShapeType="1"/>
          </p:cNvSpPr>
          <p:nvPr/>
        </p:nvSpPr>
        <p:spPr bwMode="auto">
          <a:xfrm>
            <a:off x="1143000" y="838200"/>
            <a:ext cx="609600" cy="304800"/>
          </a:xfrm>
          <a:prstGeom prst="line">
            <a:avLst/>
          </a:prstGeom>
          <a:noFill/>
          <a:ln w="9525">
            <a:solidFill>
              <a:schemeClr val="tx1"/>
            </a:solidFill>
            <a:round/>
            <a:headEnd/>
            <a:tailEnd type="triangle" w="med" len="med"/>
          </a:ln>
          <a:effectLst/>
        </p:spPr>
        <p:txBody>
          <a:bodyPr wrap="none" anchor="ctr"/>
          <a:lstStyle/>
          <a:p>
            <a:endParaRPr lang="ca-ES"/>
          </a:p>
        </p:txBody>
      </p:sp>
      <p:sp>
        <p:nvSpPr>
          <p:cNvPr id="11383" name="Rectangle 119"/>
          <p:cNvSpPr>
            <a:spLocks noChangeArrowheads="1"/>
          </p:cNvSpPr>
          <p:nvPr/>
        </p:nvSpPr>
        <p:spPr bwMode="auto">
          <a:xfrm>
            <a:off x="381000" y="1600200"/>
            <a:ext cx="638175" cy="152400"/>
          </a:xfrm>
          <a:prstGeom prst="rect">
            <a:avLst/>
          </a:prstGeom>
          <a:noFill/>
          <a:ln w="9525">
            <a:noFill/>
            <a:miter lim="800000"/>
            <a:headEnd/>
            <a:tailEnd/>
          </a:ln>
        </p:spPr>
        <p:txBody>
          <a:bodyPr wrap="none" lIns="0" tIns="0" rIns="0" bIns="0">
            <a:spAutoFit/>
          </a:bodyPr>
          <a:lstStyle/>
          <a:p>
            <a:pPr algn="l"/>
            <a:r>
              <a:rPr lang="ca-ES" sz="1000" b="0">
                <a:solidFill>
                  <a:srgbClr val="000000"/>
                </a:solidFill>
              </a:rPr>
              <a:t>A través de</a:t>
            </a:r>
            <a:endParaRPr lang="ca-ES" sz="2400" b="0">
              <a:latin typeface="Times New Roman" charset="0"/>
            </a:endParaRPr>
          </a:p>
        </p:txBody>
      </p:sp>
      <p:pic>
        <p:nvPicPr>
          <p:cNvPr id="11385" name="Picture 121" descr="Llibre">
            <a:hlinkClick r:id="rId2" action="ppaction://hlinksldjump"/>
          </p:cNvPr>
          <p:cNvPicPr>
            <a:picLocks noChangeAspect="1" noChangeArrowheads="1"/>
          </p:cNvPicPr>
          <p:nvPr/>
        </p:nvPicPr>
        <p:blipFill>
          <a:blip r:embed="rId3" cstate="print"/>
          <a:srcRect/>
          <a:stretch>
            <a:fillRect/>
          </a:stretch>
        </p:blipFill>
        <p:spPr bwMode="auto">
          <a:xfrm>
            <a:off x="6248400" y="1524000"/>
            <a:ext cx="609600" cy="228600"/>
          </a:xfrm>
          <a:prstGeom prst="rect">
            <a:avLst/>
          </a:prstGeom>
          <a:noFill/>
        </p:spPr>
      </p:pic>
      <p:pic>
        <p:nvPicPr>
          <p:cNvPr id="11387" name="Picture 123" descr="Llibre">
            <a:hlinkClick r:id="rId4" action="ppaction://hlinksldjump"/>
          </p:cNvPr>
          <p:cNvPicPr>
            <a:picLocks noChangeAspect="1" noChangeArrowheads="1"/>
          </p:cNvPicPr>
          <p:nvPr/>
        </p:nvPicPr>
        <p:blipFill>
          <a:blip r:embed="rId3" cstate="print"/>
          <a:srcRect/>
          <a:stretch>
            <a:fillRect/>
          </a:stretch>
        </p:blipFill>
        <p:spPr bwMode="auto">
          <a:xfrm>
            <a:off x="4724400" y="2286000"/>
            <a:ext cx="609600" cy="228600"/>
          </a:xfrm>
          <a:prstGeom prst="rect">
            <a:avLst/>
          </a:prstGeom>
          <a:noFill/>
        </p:spPr>
      </p:pic>
      <p:pic>
        <p:nvPicPr>
          <p:cNvPr id="11389" name="Picture 125">
            <a:hlinkClick r:id="rId5" action="ppaction://hlinksldjump"/>
          </p:cNvPr>
          <p:cNvPicPr>
            <a:picLocks noChangeAspect="1" noChangeArrowheads="1"/>
          </p:cNvPicPr>
          <p:nvPr/>
        </p:nvPicPr>
        <p:blipFill>
          <a:blip r:embed="rId6" cstate="print"/>
          <a:srcRect/>
          <a:stretch>
            <a:fillRect/>
          </a:stretch>
        </p:blipFill>
        <p:spPr bwMode="auto">
          <a:xfrm>
            <a:off x="3733800" y="2971800"/>
            <a:ext cx="615950" cy="234950"/>
          </a:xfrm>
          <a:prstGeom prst="rect">
            <a:avLst/>
          </a:prstGeom>
          <a:noFill/>
          <a:ln w="9525">
            <a:noFill/>
            <a:miter lim="800000"/>
            <a:headEnd/>
            <a:tailEnd/>
          </a:ln>
          <a:effectLst/>
        </p:spPr>
      </p:pic>
      <p:sp>
        <p:nvSpPr>
          <p:cNvPr id="11391" name="Text Box 127"/>
          <p:cNvSpPr txBox="1">
            <a:spLocks noChangeArrowheads="1"/>
          </p:cNvSpPr>
          <p:nvPr/>
        </p:nvSpPr>
        <p:spPr bwMode="auto">
          <a:xfrm>
            <a:off x="0" y="6521450"/>
            <a:ext cx="296863" cy="336550"/>
          </a:xfrm>
          <a:prstGeom prst="rect">
            <a:avLst/>
          </a:prstGeom>
          <a:noFill/>
          <a:ln w="12700">
            <a:noFill/>
            <a:miter lim="800000"/>
            <a:headEnd type="none" w="sm" len="sm"/>
            <a:tailEnd type="none" w="sm" len="sm"/>
          </a:ln>
          <a:effectLst/>
        </p:spPr>
        <p:txBody>
          <a:bodyPr wrap="none">
            <a:spAutoFit/>
          </a:bodyPr>
          <a:lstStyle/>
          <a:p>
            <a:pPr algn="l"/>
            <a:r>
              <a:rPr lang="es-ES"/>
              <a:t>2</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ChangeArrowheads="1"/>
          </p:cNvSpPr>
          <p:nvPr/>
        </p:nvSpPr>
        <p:spPr bwMode="auto">
          <a:xfrm>
            <a:off x="749300" y="798513"/>
            <a:ext cx="5006975" cy="295275"/>
          </a:xfrm>
          <a:prstGeom prst="rect">
            <a:avLst/>
          </a:prstGeom>
          <a:noFill/>
          <a:ln w="9525">
            <a:noFill/>
            <a:miter lim="800000"/>
            <a:headEnd/>
            <a:tailEnd/>
          </a:ln>
        </p:spPr>
        <p:txBody>
          <a:bodyPr/>
          <a:lstStyle/>
          <a:p>
            <a:endParaRPr lang="ca-ES"/>
          </a:p>
        </p:txBody>
      </p:sp>
      <p:sp>
        <p:nvSpPr>
          <p:cNvPr id="3075" name="Rectangle 3"/>
          <p:cNvSpPr>
            <a:spLocks noChangeArrowheads="1"/>
          </p:cNvSpPr>
          <p:nvPr/>
        </p:nvSpPr>
        <p:spPr bwMode="auto">
          <a:xfrm>
            <a:off x="755576" y="260648"/>
            <a:ext cx="7272808" cy="276999"/>
          </a:xfrm>
          <a:prstGeom prst="rect">
            <a:avLst/>
          </a:prstGeom>
          <a:solidFill>
            <a:schemeClr val="accent1">
              <a:lumMod val="20000"/>
              <a:lumOff val="80000"/>
            </a:schemeClr>
          </a:solidFill>
          <a:ln w="9525">
            <a:noFill/>
            <a:miter lim="800000"/>
            <a:headEnd/>
            <a:tailEnd/>
          </a:ln>
          <a:effectLst>
            <a:outerShdw dist="107763" dir="2700000" algn="ctr" rotWithShape="0">
              <a:srgbClr val="808080"/>
            </a:outerShdw>
          </a:effectLst>
        </p:spPr>
        <p:txBody>
          <a:bodyPr wrap="square" lIns="0" tIns="0" rIns="0" bIns="0">
            <a:spAutoFit/>
          </a:bodyPr>
          <a:lstStyle/>
          <a:p>
            <a:pPr algn="l"/>
            <a:r>
              <a:rPr lang="ca-ES" dirty="0">
                <a:ln>
                  <a:solidFill>
                    <a:schemeClr val="bg1"/>
                  </a:solidFill>
                </a:ln>
                <a:solidFill>
                  <a:srgbClr val="000000"/>
                </a:solidFill>
              </a:rPr>
              <a:t>2.- La renovació del catalanisme cultural: el Modernisme</a:t>
            </a:r>
            <a:endParaRPr lang="ca-ES" dirty="0">
              <a:ln>
                <a:solidFill>
                  <a:schemeClr val="bg1"/>
                </a:solidFill>
              </a:ln>
              <a:latin typeface="Times New Roman" charset="0"/>
            </a:endParaRPr>
          </a:p>
        </p:txBody>
      </p:sp>
      <p:grpSp>
        <p:nvGrpSpPr>
          <p:cNvPr id="2" name="Group 26"/>
          <p:cNvGrpSpPr>
            <a:grpSpLocks/>
          </p:cNvGrpSpPr>
          <p:nvPr/>
        </p:nvGrpSpPr>
        <p:grpSpPr bwMode="auto">
          <a:xfrm>
            <a:off x="2209799" y="1143002"/>
            <a:ext cx="1336675" cy="327026"/>
            <a:chOff x="1233" y="729"/>
            <a:chExt cx="842" cy="206"/>
          </a:xfrm>
        </p:grpSpPr>
        <p:sp>
          <p:nvSpPr>
            <p:cNvPr id="3077" name="Rectangle 5"/>
            <p:cNvSpPr>
              <a:spLocks noChangeArrowheads="1"/>
            </p:cNvSpPr>
            <p:nvPr/>
          </p:nvSpPr>
          <p:spPr bwMode="auto">
            <a:xfrm>
              <a:off x="1233" y="729"/>
              <a:ext cx="685" cy="96"/>
            </a:xfrm>
            <a:prstGeom prst="rect">
              <a:avLst/>
            </a:prstGeom>
            <a:noFill/>
            <a:ln w="9525">
              <a:noFill/>
              <a:miter lim="800000"/>
              <a:headEnd/>
              <a:tailEnd/>
            </a:ln>
          </p:spPr>
          <p:txBody>
            <a:bodyPr wrap="none" lIns="0" tIns="0" rIns="0" bIns="0">
              <a:spAutoFit/>
            </a:bodyPr>
            <a:lstStyle/>
            <a:p>
              <a:pPr algn="l"/>
              <a:r>
                <a:rPr lang="ca-ES" sz="1000">
                  <a:solidFill>
                    <a:srgbClr val="000000"/>
                  </a:solidFill>
                </a:rPr>
                <a:t>A finals del XIX i a</a:t>
              </a:r>
              <a:endParaRPr lang="ca-ES" sz="2400">
                <a:latin typeface="Times New Roman" charset="0"/>
              </a:endParaRPr>
            </a:p>
          </p:txBody>
        </p:sp>
        <p:sp>
          <p:nvSpPr>
            <p:cNvPr id="3078" name="Rectangle 6"/>
            <p:cNvSpPr>
              <a:spLocks noChangeArrowheads="1"/>
            </p:cNvSpPr>
            <p:nvPr/>
          </p:nvSpPr>
          <p:spPr bwMode="auto">
            <a:xfrm>
              <a:off x="1233" y="828"/>
              <a:ext cx="842" cy="107"/>
            </a:xfrm>
            <a:prstGeom prst="rect">
              <a:avLst/>
            </a:prstGeom>
            <a:noFill/>
            <a:ln w="9525">
              <a:noFill/>
              <a:miter lim="800000"/>
              <a:headEnd/>
              <a:tailEnd/>
            </a:ln>
          </p:spPr>
          <p:txBody>
            <a:bodyPr wrap="none" lIns="0" tIns="0" rIns="0" bIns="0">
              <a:spAutoFit/>
            </a:bodyPr>
            <a:lstStyle/>
            <a:p>
              <a:pPr algn="l"/>
              <a:r>
                <a:rPr lang="ca-ES" sz="1100" dirty="0">
                  <a:solidFill>
                    <a:srgbClr val="000000"/>
                  </a:solidFill>
                </a:rPr>
                <a:t>començaments</a:t>
              </a:r>
              <a:r>
                <a:rPr lang="ca-ES" sz="1000" dirty="0">
                  <a:solidFill>
                    <a:srgbClr val="000000"/>
                  </a:solidFill>
                </a:rPr>
                <a:t> del XX</a:t>
              </a:r>
              <a:endParaRPr lang="ca-ES" sz="2400" dirty="0">
                <a:latin typeface="Times New Roman" charset="0"/>
              </a:endParaRPr>
            </a:p>
          </p:txBody>
        </p:sp>
      </p:grpSp>
      <p:sp>
        <p:nvSpPr>
          <p:cNvPr id="3079" name="Line 7"/>
          <p:cNvSpPr>
            <a:spLocks noChangeShapeType="1"/>
          </p:cNvSpPr>
          <p:nvPr/>
        </p:nvSpPr>
        <p:spPr bwMode="auto">
          <a:xfrm>
            <a:off x="1905000" y="762000"/>
            <a:ext cx="0" cy="381000"/>
          </a:xfrm>
          <a:prstGeom prst="line">
            <a:avLst/>
          </a:prstGeom>
          <a:noFill/>
          <a:ln w="9525">
            <a:solidFill>
              <a:srgbClr val="000000"/>
            </a:solidFill>
            <a:round/>
            <a:headEnd/>
            <a:tailEnd/>
          </a:ln>
        </p:spPr>
        <p:txBody>
          <a:bodyPr/>
          <a:lstStyle/>
          <a:p>
            <a:endParaRPr lang="ca-ES"/>
          </a:p>
        </p:txBody>
      </p:sp>
      <p:grpSp>
        <p:nvGrpSpPr>
          <p:cNvPr id="3" name="Group 8"/>
          <p:cNvGrpSpPr>
            <a:grpSpLocks/>
          </p:cNvGrpSpPr>
          <p:nvPr/>
        </p:nvGrpSpPr>
        <p:grpSpPr bwMode="auto">
          <a:xfrm>
            <a:off x="1907704" y="764704"/>
            <a:ext cx="1790700" cy="107950"/>
            <a:chOff x="1289" y="5173"/>
            <a:chExt cx="1128" cy="68"/>
          </a:xfrm>
        </p:grpSpPr>
        <p:sp>
          <p:nvSpPr>
            <p:cNvPr id="3081" name="Line 9"/>
            <p:cNvSpPr>
              <a:spLocks noChangeShapeType="1"/>
            </p:cNvSpPr>
            <p:nvPr/>
          </p:nvSpPr>
          <p:spPr bwMode="auto">
            <a:xfrm>
              <a:off x="1289" y="5204"/>
              <a:ext cx="1078" cy="1"/>
            </a:xfrm>
            <a:prstGeom prst="line">
              <a:avLst/>
            </a:prstGeom>
            <a:noFill/>
            <a:ln w="9525">
              <a:solidFill>
                <a:srgbClr val="000000"/>
              </a:solidFill>
              <a:round/>
              <a:headEnd/>
              <a:tailEnd/>
            </a:ln>
          </p:spPr>
          <p:txBody>
            <a:bodyPr/>
            <a:lstStyle/>
            <a:p>
              <a:endParaRPr lang="ca-ES"/>
            </a:p>
          </p:txBody>
        </p:sp>
        <p:sp>
          <p:nvSpPr>
            <p:cNvPr id="3082" name="Freeform 10"/>
            <p:cNvSpPr>
              <a:spLocks/>
            </p:cNvSpPr>
            <p:nvPr/>
          </p:nvSpPr>
          <p:spPr bwMode="auto">
            <a:xfrm>
              <a:off x="2355" y="5173"/>
              <a:ext cx="62" cy="68"/>
            </a:xfrm>
            <a:custGeom>
              <a:avLst/>
              <a:gdLst/>
              <a:ahLst/>
              <a:cxnLst>
                <a:cxn ang="0">
                  <a:pos x="0" y="68"/>
                </a:cxn>
                <a:cxn ang="0">
                  <a:pos x="62" y="31"/>
                </a:cxn>
                <a:cxn ang="0">
                  <a:pos x="0" y="0"/>
                </a:cxn>
                <a:cxn ang="0">
                  <a:pos x="0" y="68"/>
                </a:cxn>
              </a:cxnLst>
              <a:rect l="0" t="0" r="r" b="b"/>
              <a:pathLst>
                <a:path w="62" h="68">
                  <a:moveTo>
                    <a:pt x="0" y="68"/>
                  </a:moveTo>
                  <a:lnTo>
                    <a:pt x="62" y="31"/>
                  </a:lnTo>
                  <a:lnTo>
                    <a:pt x="0" y="0"/>
                  </a:lnTo>
                  <a:lnTo>
                    <a:pt x="0" y="68"/>
                  </a:lnTo>
                  <a:close/>
                </a:path>
              </a:pathLst>
            </a:custGeom>
            <a:solidFill>
              <a:srgbClr val="000000"/>
            </a:solidFill>
            <a:ln w="9525">
              <a:noFill/>
              <a:round/>
              <a:headEnd/>
              <a:tailEnd/>
            </a:ln>
          </p:spPr>
          <p:txBody>
            <a:bodyPr/>
            <a:lstStyle/>
            <a:p>
              <a:endParaRPr lang="ca-ES"/>
            </a:p>
          </p:txBody>
        </p:sp>
      </p:grpSp>
      <p:sp>
        <p:nvSpPr>
          <p:cNvPr id="3083" name="Rectangle 11"/>
          <p:cNvSpPr>
            <a:spLocks noChangeArrowheads="1"/>
          </p:cNvSpPr>
          <p:nvPr/>
        </p:nvSpPr>
        <p:spPr bwMode="auto">
          <a:xfrm>
            <a:off x="3770313" y="1181100"/>
            <a:ext cx="2743200" cy="668338"/>
          </a:xfrm>
          <a:prstGeom prst="rect">
            <a:avLst/>
          </a:prstGeom>
          <a:noFill/>
          <a:ln w="9525">
            <a:noFill/>
            <a:miter lim="800000"/>
            <a:headEnd/>
            <a:tailEnd/>
          </a:ln>
        </p:spPr>
        <p:txBody>
          <a:bodyPr/>
          <a:lstStyle/>
          <a:p>
            <a:endParaRPr lang="ca-ES"/>
          </a:p>
        </p:txBody>
      </p:sp>
      <p:sp>
        <p:nvSpPr>
          <p:cNvPr id="3084" name="Rectangle 12"/>
          <p:cNvSpPr>
            <a:spLocks noChangeArrowheads="1"/>
          </p:cNvSpPr>
          <p:nvPr/>
        </p:nvSpPr>
        <p:spPr bwMode="auto">
          <a:xfrm>
            <a:off x="3810000" y="914400"/>
            <a:ext cx="2725738" cy="212725"/>
          </a:xfrm>
          <a:prstGeom prst="rect">
            <a:avLst/>
          </a:prstGeom>
          <a:noFill/>
          <a:ln w="9525">
            <a:noFill/>
            <a:miter lim="800000"/>
            <a:headEnd/>
            <a:tailEnd/>
          </a:ln>
        </p:spPr>
        <p:txBody>
          <a:bodyPr wrap="none" lIns="0" tIns="0" rIns="0" bIns="0">
            <a:spAutoFit/>
          </a:bodyPr>
          <a:lstStyle/>
          <a:p>
            <a:pPr algn="l"/>
            <a:r>
              <a:rPr lang="ca-ES" sz="1400">
                <a:solidFill>
                  <a:srgbClr val="000000"/>
                </a:solidFill>
              </a:rPr>
              <a:t>Joan Maragall, Santiago Rusiñol</a:t>
            </a:r>
            <a:endParaRPr lang="ca-ES" sz="2800" b="0">
              <a:latin typeface="Times New Roman" charset="0"/>
            </a:endParaRPr>
          </a:p>
        </p:txBody>
      </p:sp>
      <p:sp>
        <p:nvSpPr>
          <p:cNvPr id="3085" name="Rectangle 13"/>
          <p:cNvSpPr>
            <a:spLocks noChangeArrowheads="1"/>
          </p:cNvSpPr>
          <p:nvPr/>
        </p:nvSpPr>
        <p:spPr bwMode="auto">
          <a:xfrm>
            <a:off x="3810000" y="1101725"/>
            <a:ext cx="2787650" cy="212725"/>
          </a:xfrm>
          <a:prstGeom prst="rect">
            <a:avLst/>
          </a:prstGeom>
          <a:noFill/>
          <a:ln w="9525">
            <a:noFill/>
            <a:miter lim="800000"/>
            <a:headEnd/>
            <a:tailEnd/>
          </a:ln>
        </p:spPr>
        <p:txBody>
          <a:bodyPr wrap="none" lIns="0" tIns="0" rIns="0" bIns="0">
            <a:spAutoFit/>
          </a:bodyPr>
          <a:lstStyle/>
          <a:p>
            <a:pPr algn="l"/>
            <a:r>
              <a:rPr lang="ca-ES" sz="1400" b="0" dirty="0">
                <a:solidFill>
                  <a:srgbClr val="000000"/>
                </a:solidFill>
              </a:rPr>
              <a:t>Modernització, normativa del català</a:t>
            </a:r>
            <a:endParaRPr lang="ca-ES" sz="2800" b="0" dirty="0">
              <a:latin typeface="Times New Roman" charset="0"/>
            </a:endParaRPr>
          </a:p>
        </p:txBody>
      </p:sp>
      <p:sp>
        <p:nvSpPr>
          <p:cNvPr id="3086" name="Rectangle 14"/>
          <p:cNvSpPr>
            <a:spLocks noChangeArrowheads="1"/>
          </p:cNvSpPr>
          <p:nvPr/>
        </p:nvSpPr>
        <p:spPr bwMode="auto">
          <a:xfrm>
            <a:off x="3810000" y="1287463"/>
            <a:ext cx="1289050" cy="212725"/>
          </a:xfrm>
          <a:prstGeom prst="rect">
            <a:avLst/>
          </a:prstGeom>
          <a:noFill/>
          <a:ln w="9525">
            <a:noFill/>
            <a:miter lim="800000"/>
            <a:headEnd/>
            <a:tailEnd/>
          </a:ln>
        </p:spPr>
        <p:txBody>
          <a:bodyPr wrap="none" lIns="0" tIns="0" rIns="0" bIns="0">
            <a:spAutoFit/>
          </a:bodyPr>
          <a:lstStyle/>
          <a:p>
            <a:pPr algn="l"/>
            <a:r>
              <a:rPr lang="ca-ES" sz="1400" b="0" dirty="0">
                <a:solidFill>
                  <a:srgbClr val="000000"/>
                </a:solidFill>
              </a:rPr>
              <a:t>(Pompeu Fabra)</a:t>
            </a:r>
            <a:endParaRPr lang="ca-ES" sz="2800" b="0" dirty="0">
              <a:latin typeface="Times New Roman" charset="0"/>
            </a:endParaRPr>
          </a:p>
        </p:txBody>
      </p:sp>
      <p:grpSp>
        <p:nvGrpSpPr>
          <p:cNvPr id="4" name="Group 16"/>
          <p:cNvGrpSpPr>
            <a:grpSpLocks/>
          </p:cNvGrpSpPr>
          <p:nvPr/>
        </p:nvGrpSpPr>
        <p:grpSpPr bwMode="auto">
          <a:xfrm>
            <a:off x="1403648" y="548680"/>
            <a:ext cx="76200" cy="838200"/>
            <a:chOff x="1010" y="5080"/>
            <a:chExt cx="68" cy="477"/>
          </a:xfrm>
        </p:grpSpPr>
        <p:sp>
          <p:nvSpPr>
            <p:cNvPr id="3089" name="Line 17"/>
            <p:cNvSpPr>
              <a:spLocks noChangeShapeType="1"/>
            </p:cNvSpPr>
            <p:nvPr/>
          </p:nvSpPr>
          <p:spPr bwMode="auto">
            <a:xfrm>
              <a:off x="1047" y="5080"/>
              <a:ext cx="1" cy="428"/>
            </a:xfrm>
            <a:prstGeom prst="line">
              <a:avLst/>
            </a:prstGeom>
            <a:noFill/>
            <a:ln w="9525">
              <a:solidFill>
                <a:srgbClr val="000000"/>
              </a:solidFill>
              <a:round/>
              <a:headEnd/>
              <a:tailEnd/>
            </a:ln>
          </p:spPr>
          <p:txBody>
            <a:bodyPr/>
            <a:lstStyle/>
            <a:p>
              <a:endParaRPr lang="ca-ES"/>
            </a:p>
          </p:txBody>
        </p:sp>
        <p:sp>
          <p:nvSpPr>
            <p:cNvPr id="3090" name="Freeform 18"/>
            <p:cNvSpPr>
              <a:spLocks/>
            </p:cNvSpPr>
            <p:nvPr/>
          </p:nvSpPr>
          <p:spPr bwMode="auto">
            <a:xfrm>
              <a:off x="1010" y="5495"/>
              <a:ext cx="68" cy="62"/>
            </a:xfrm>
            <a:custGeom>
              <a:avLst/>
              <a:gdLst/>
              <a:ahLst/>
              <a:cxnLst>
                <a:cxn ang="0">
                  <a:pos x="0" y="0"/>
                </a:cxn>
                <a:cxn ang="0">
                  <a:pos x="37" y="62"/>
                </a:cxn>
                <a:cxn ang="0">
                  <a:pos x="68" y="0"/>
                </a:cxn>
                <a:cxn ang="0">
                  <a:pos x="0" y="0"/>
                </a:cxn>
              </a:cxnLst>
              <a:rect l="0" t="0" r="r" b="b"/>
              <a:pathLst>
                <a:path w="68" h="62">
                  <a:moveTo>
                    <a:pt x="0" y="0"/>
                  </a:moveTo>
                  <a:lnTo>
                    <a:pt x="37" y="62"/>
                  </a:lnTo>
                  <a:lnTo>
                    <a:pt x="68" y="0"/>
                  </a:lnTo>
                  <a:lnTo>
                    <a:pt x="0" y="0"/>
                  </a:lnTo>
                  <a:close/>
                </a:path>
              </a:pathLst>
            </a:custGeom>
            <a:solidFill>
              <a:srgbClr val="000000"/>
            </a:solidFill>
            <a:ln w="9525">
              <a:noFill/>
              <a:round/>
              <a:headEnd/>
              <a:tailEnd/>
            </a:ln>
          </p:spPr>
          <p:txBody>
            <a:bodyPr/>
            <a:lstStyle/>
            <a:p>
              <a:endParaRPr lang="ca-ES"/>
            </a:p>
          </p:txBody>
        </p:sp>
      </p:grpSp>
      <p:sp>
        <p:nvSpPr>
          <p:cNvPr id="3092" name="Rectangle 20"/>
          <p:cNvSpPr>
            <a:spLocks noChangeArrowheads="1"/>
          </p:cNvSpPr>
          <p:nvPr/>
        </p:nvSpPr>
        <p:spPr bwMode="auto">
          <a:xfrm>
            <a:off x="1143000" y="1752600"/>
            <a:ext cx="3732213" cy="212725"/>
          </a:xfrm>
          <a:prstGeom prst="rect">
            <a:avLst/>
          </a:prstGeom>
          <a:noFill/>
          <a:ln w="9525">
            <a:noFill/>
            <a:miter lim="800000"/>
            <a:headEnd/>
            <a:tailEnd/>
          </a:ln>
        </p:spPr>
        <p:txBody>
          <a:bodyPr wrap="none" lIns="0" tIns="0" rIns="0" bIns="0">
            <a:spAutoFit/>
          </a:bodyPr>
          <a:lstStyle/>
          <a:p>
            <a:pPr algn="l"/>
            <a:r>
              <a:rPr lang="ca-ES" sz="1400">
                <a:solidFill>
                  <a:srgbClr val="000000"/>
                </a:solidFill>
              </a:rPr>
              <a:t>Nacionalisme cultural. Diferenciació cultural</a:t>
            </a:r>
            <a:endParaRPr lang="ca-ES" sz="2800" b="0">
              <a:latin typeface="Times New Roman" charset="0"/>
            </a:endParaRPr>
          </a:p>
        </p:txBody>
      </p:sp>
      <p:sp>
        <p:nvSpPr>
          <p:cNvPr id="3093" name="Rectangle 21"/>
          <p:cNvSpPr>
            <a:spLocks noChangeArrowheads="1"/>
          </p:cNvSpPr>
          <p:nvPr/>
        </p:nvSpPr>
        <p:spPr bwMode="auto">
          <a:xfrm>
            <a:off x="2066925" y="1939925"/>
            <a:ext cx="2297113" cy="212725"/>
          </a:xfrm>
          <a:prstGeom prst="rect">
            <a:avLst/>
          </a:prstGeom>
          <a:noFill/>
          <a:ln w="9525">
            <a:noFill/>
            <a:miter lim="800000"/>
            <a:headEnd/>
            <a:tailEnd/>
          </a:ln>
        </p:spPr>
        <p:txBody>
          <a:bodyPr wrap="none" lIns="0" tIns="0" rIns="0" bIns="0">
            <a:spAutoFit/>
          </a:bodyPr>
          <a:lstStyle/>
          <a:p>
            <a:pPr algn="l"/>
            <a:r>
              <a:rPr lang="ca-ES" sz="1400" b="0">
                <a:solidFill>
                  <a:srgbClr val="000000"/>
                </a:solidFill>
              </a:rPr>
              <a:t>Justificació nacional catalana</a:t>
            </a:r>
            <a:endParaRPr lang="ca-ES" sz="2800" b="0">
              <a:latin typeface="Times New Roman" charset="0"/>
            </a:endParaRPr>
          </a:p>
        </p:txBody>
      </p:sp>
      <p:grpSp>
        <p:nvGrpSpPr>
          <p:cNvPr id="5" name="Group 22"/>
          <p:cNvGrpSpPr>
            <a:grpSpLocks/>
          </p:cNvGrpSpPr>
          <p:nvPr/>
        </p:nvGrpSpPr>
        <p:grpSpPr bwMode="auto">
          <a:xfrm>
            <a:off x="1506538" y="2028825"/>
            <a:ext cx="471487" cy="107950"/>
            <a:chOff x="1047" y="5762"/>
            <a:chExt cx="297" cy="68"/>
          </a:xfrm>
        </p:grpSpPr>
        <p:sp>
          <p:nvSpPr>
            <p:cNvPr id="3095" name="Line 23"/>
            <p:cNvSpPr>
              <a:spLocks noChangeShapeType="1"/>
            </p:cNvSpPr>
            <p:nvPr/>
          </p:nvSpPr>
          <p:spPr bwMode="auto">
            <a:xfrm>
              <a:off x="1047" y="5793"/>
              <a:ext cx="248" cy="1"/>
            </a:xfrm>
            <a:prstGeom prst="line">
              <a:avLst/>
            </a:prstGeom>
            <a:noFill/>
            <a:ln w="9525">
              <a:solidFill>
                <a:srgbClr val="000000"/>
              </a:solidFill>
              <a:round/>
              <a:headEnd/>
              <a:tailEnd/>
            </a:ln>
          </p:spPr>
          <p:txBody>
            <a:bodyPr/>
            <a:lstStyle/>
            <a:p>
              <a:endParaRPr lang="ca-ES"/>
            </a:p>
          </p:txBody>
        </p:sp>
        <p:sp>
          <p:nvSpPr>
            <p:cNvPr id="3096" name="Freeform 24"/>
            <p:cNvSpPr>
              <a:spLocks/>
            </p:cNvSpPr>
            <p:nvPr/>
          </p:nvSpPr>
          <p:spPr bwMode="auto">
            <a:xfrm>
              <a:off x="1282" y="5762"/>
              <a:ext cx="62" cy="68"/>
            </a:xfrm>
            <a:custGeom>
              <a:avLst/>
              <a:gdLst/>
              <a:ahLst/>
              <a:cxnLst>
                <a:cxn ang="0">
                  <a:pos x="0" y="68"/>
                </a:cxn>
                <a:cxn ang="0">
                  <a:pos x="62" y="31"/>
                </a:cxn>
                <a:cxn ang="0">
                  <a:pos x="0" y="0"/>
                </a:cxn>
                <a:cxn ang="0">
                  <a:pos x="0" y="68"/>
                </a:cxn>
              </a:cxnLst>
              <a:rect l="0" t="0" r="r" b="b"/>
              <a:pathLst>
                <a:path w="62" h="68">
                  <a:moveTo>
                    <a:pt x="0" y="68"/>
                  </a:moveTo>
                  <a:lnTo>
                    <a:pt x="62" y="31"/>
                  </a:lnTo>
                  <a:lnTo>
                    <a:pt x="0" y="0"/>
                  </a:lnTo>
                  <a:lnTo>
                    <a:pt x="0" y="68"/>
                  </a:lnTo>
                  <a:close/>
                </a:path>
              </a:pathLst>
            </a:custGeom>
            <a:solidFill>
              <a:srgbClr val="000000"/>
            </a:solidFill>
            <a:ln w="9525">
              <a:noFill/>
              <a:round/>
              <a:headEnd/>
              <a:tailEnd/>
            </a:ln>
          </p:spPr>
          <p:txBody>
            <a:bodyPr/>
            <a:lstStyle/>
            <a:p>
              <a:endParaRPr lang="ca-ES"/>
            </a:p>
          </p:txBody>
        </p:sp>
      </p:grpSp>
      <p:sp>
        <p:nvSpPr>
          <p:cNvPr id="3097" name="Line 25"/>
          <p:cNvSpPr>
            <a:spLocks noChangeShapeType="1"/>
          </p:cNvSpPr>
          <p:nvPr/>
        </p:nvSpPr>
        <p:spPr bwMode="auto">
          <a:xfrm>
            <a:off x="1506538" y="1989138"/>
            <a:ext cx="1587" cy="88900"/>
          </a:xfrm>
          <a:prstGeom prst="line">
            <a:avLst/>
          </a:prstGeom>
          <a:noFill/>
          <a:ln w="9525">
            <a:solidFill>
              <a:srgbClr val="000000"/>
            </a:solidFill>
            <a:round/>
            <a:headEnd/>
            <a:tailEnd/>
          </a:ln>
        </p:spPr>
        <p:txBody>
          <a:bodyPr/>
          <a:lstStyle/>
          <a:p>
            <a:endParaRPr lang="ca-ES"/>
          </a:p>
        </p:txBody>
      </p:sp>
      <p:grpSp>
        <p:nvGrpSpPr>
          <p:cNvPr id="6" name="Group 70"/>
          <p:cNvGrpSpPr>
            <a:grpSpLocks/>
          </p:cNvGrpSpPr>
          <p:nvPr/>
        </p:nvGrpSpPr>
        <p:grpSpPr bwMode="auto">
          <a:xfrm>
            <a:off x="755576" y="2060848"/>
            <a:ext cx="7924800" cy="2943200"/>
            <a:chOff x="480" y="1440"/>
            <a:chExt cx="4992" cy="1584"/>
          </a:xfrm>
        </p:grpSpPr>
        <p:sp>
          <p:nvSpPr>
            <p:cNvPr id="3099" name="Text Box 27"/>
            <p:cNvSpPr txBox="1">
              <a:spLocks noChangeArrowheads="1"/>
            </p:cNvSpPr>
            <p:nvPr/>
          </p:nvSpPr>
          <p:spPr bwMode="auto">
            <a:xfrm>
              <a:off x="480" y="1440"/>
              <a:ext cx="3264" cy="230"/>
            </a:xfrm>
            <a:prstGeom prst="rect">
              <a:avLst/>
            </a:prstGeom>
            <a:solidFill>
              <a:schemeClr val="accent1">
                <a:lumMod val="20000"/>
                <a:lumOff val="80000"/>
              </a:schemeClr>
            </a:solidFill>
            <a:ln w="9525">
              <a:noFill/>
              <a:miter lim="800000"/>
              <a:headEnd/>
              <a:tailEnd/>
            </a:ln>
            <a:effectLst>
              <a:outerShdw dist="107763" dir="2700000" algn="ctr" rotWithShape="0">
                <a:srgbClr val="808080"/>
              </a:outerShdw>
            </a:effectLst>
          </p:spPr>
          <p:txBody>
            <a:bodyPr/>
            <a:lstStyle/>
            <a:p>
              <a:pPr algn="l"/>
              <a:r>
                <a:rPr lang="es-ES" dirty="0">
                  <a:ln>
                    <a:solidFill>
                      <a:schemeClr val="bg1"/>
                    </a:solidFill>
                  </a:ln>
                  <a:solidFill>
                    <a:schemeClr val="bg1"/>
                  </a:solidFill>
                </a:rPr>
                <a:t>3.- </a:t>
              </a:r>
              <a:r>
                <a:rPr lang="es-ES" dirty="0" err="1">
                  <a:ln>
                    <a:solidFill>
                      <a:schemeClr val="bg1"/>
                    </a:solidFill>
                  </a:ln>
                  <a:solidFill>
                    <a:schemeClr val="bg1"/>
                  </a:solidFill>
                </a:rPr>
                <a:t>Els</a:t>
              </a:r>
              <a:r>
                <a:rPr lang="es-ES" dirty="0">
                  <a:ln>
                    <a:solidFill>
                      <a:schemeClr val="bg1"/>
                    </a:solidFill>
                  </a:ln>
                  <a:solidFill>
                    <a:schemeClr val="bg1"/>
                  </a:solidFill>
                </a:rPr>
                <a:t> </a:t>
              </a:r>
              <a:r>
                <a:rPr lang="es-ES" dirty="0" err="1">
                  <a:ln>
                    <a:solidFill>
                      <a:schemeClr val="bg1"/>
                    </a:solidFill>
                  </a:ln>
                  <a:solidFill>
                    <a:schemeClr val="bg1"/>
                  </a:solidFill>
                </a:rPr>
                <a:t>orígens</a:t>
              </a:r>
              <a:r>
                <a:rPr lang="es-ES" dirty="0">
                  <a:ln>
                    <a:solidFill>
                      <a:schemeClr val="bg1"/>
                    </a:solidFill>
                  </a:ln>
                  <a:solidFill>
                    <a:schemeClr val="bg1"/>
                  </a:solidFill>
                </a:rPr>
                <a:t> del </a:t>
              </a:r>
              <a:r>
                <a:rPr lang="es-ES" dirty="0" err="1">
                  <a:ln>
                    <a:solidFill>
                      <a:schemeClr val="bg1"/>
                    </a:solidFill>
                  </a:ln>
                  <a:solidFill>
                    <a:schemeClr val="bg1"/>
                  </a:solidFill>
                </a:rPr>
                <a:t>catalanisme</a:t>
              </a:r>
              <a:r>
                <a:rPr lang="es-ES" dirty="0">
                  <a:ln>
                    <a:solidFill>
                      <a:schemeClr val="bg1"/>
                    </a:solidFill>
                  </a:ln>
                  <a:solidFill>
                    <a:schemeClr val="bg1"/>
                  </a:solidFill>
                </a:rPr>
                <a:t> </a:t>
              </a:r>
              <a:r>
                <a:rPr lang="es-ES" dirty="0" err="1">
                  <a:ln>
                    <a:solidFill>
                      <a:schemeClr val="bg1"/>
                    </a:solidFill>
                  </a:ln>
                  <a:solidFill>
                    <a:schemeClr val="bg1"/>
                  </a:solidFill>
                </a:rPr>
                <a:t>polític</a:t>
              </a:r>
              <a:r>
                <a:rPr lang="es-ES" dirty="0">
                  <a:ln>
                    <a:solidFill>
                      <a:schemeClr val="bg1"/>
                    </a:solidFill>
                  </a:ln>
                  <a:solidFill>
                    <a:schemeClr val="bg1"/>
                  </a:solidFill>
                </a:rPr>
                <a:t> (</a:t>
              </a:r>
              <a:r>
                <a:rPr lang="es-ES" dirty="0" err="1">
                  <a:ln>
                    <a:solidFill>
                      <a:schemeClr val="bg1"/>
                    </a:solidFill>
                  </a:ln>
                  <a:solidFill>
                    <a:schemeClr val="bg1"/>
                  </a:solidFill>
                </a:rPr>
                <a:t>Segle</a:t>
              </a:r>
              <a:r>
                <a:rPr lang="es-ES" dirty="0">
                  <a:ln>
                    <a:solidFill>
                      <a:schemeClr val="bg1"/>
                    </a:solidFill>
                  </a:ln>
                  <a:solidFill>
                    <a:schemeClr val="bg1"/>
                  </a:solidFill>
                </a:rPr>
                <a:t> XIX)</a:t>
              </a:r>
              <a:endParaRPr lang="es-ES" dirty="0">
                <a:ln>
                  <a:solidFill>
                    <a:schemeClr val="bg1"/>
                  </a:solidFill>
                </a:ln>
                <a:solidFill>
                  <a:schemeClr val="bg1"/>
                </a:solidFill>
                <a:latin typeface="Times New Roman" charset="0"/>
              </a:endParaRPr>
            </a:p>
          </p:txBody>
        </p:sp>
        <p:sp>
          <p:nvSpPr>
            <p:cNvPr id="3100" name="Text Box 28"/>
            <p:cNvSpPr txBox="1">
              <a:spLocks noChangeArrowheads="1"/>
            </p:cNvSpPr>
            <p:nvPr/>
          </p:nvSpPr>
          <p:spPr bwMode="auto">
            <a:xfrm>
              <a:off x="1296" y="1728"/>
              <a:ext cx="3792" cy="192"/>
            </a:xfrm>
            <a:prstGeom prst="rect">
              <a:avLst/>
            </a:prstGeom>
            <a:noFill/>
            <a:ln w="9525">
              <a:noFill/>
              <a:miter lim="800000"/>
              <a:headEnd/>
              <a:tailEnd/>
            </a:ln>
          </p:spPr>
          <p:txBody>
            <a:bodyPr/>
            <a:lstStyle/>
            <a:p>
              <a:pPr algn="l"/>
              <a:r>
                <a:rPr lang="es-ES" sz="1600" dirty="0"/>
                <a:t>Les </a:t>
              </a:r>
              <a:r>
                <a:rPr lang="es-ES" sz="1600" dirty="0" err="1"/>
                <a:t>primeres</a:t>
              </a:r>
              <a:r>
                <a:rPr lang="es-ES" sz="1600" dirty="0"/>
                <a:t> </a:t>
              </a:r>
              <a:r>
                <a:rPr lang="es-ES" sz="1600" dirty="0" err="1"/>
                <a:t>reivindicacions</a:t>
              </a:r>
              <a:r>
                <a:rPr lang="es-ES" sz="1600" dirty="0"/>
                <a:t>: </a:t>
              </a:r>
              <a:r>
                <a:rPr lang="es-ES" sz="1600" dirty="0" err="1"/>
                <a:t>federalisme</a:t>
              </a:r>
              <a:r>
                <a:rPr lang="es-ES" sz="1600" dirty="0"/>
                <a:t> i </a:t>
              </a:r>
              <a:r>
                <a:rPr lang="es-ES" sz="1600" dirty="0" err="1"/>
                <a:t>carlisme</a:t>
              </a:r>
              <a:endParaRPr lang="es-ES" sz="1600" dirty="0"/>
            </a:p>
          </p:txBody>
        </p:sp>
        <p:sp>
          <p:nvSpPr>
            <p:cNvPr id="3101" name="Text Box 29"/>
            <p:cNvSpPr txBox="1">
              <a:spLocks noChangeArrowheads="1"/>
            </p:cNvSpPr>
            <p:nvPr/>
          </p:nvSpPr>
          <p:spPr bwMode="auto">
            <a:xfrm>
              <a:off x="1728" y="1920"/>
              <a:ext cx="807" cy="174"/>
            </a:xfrm>
            <a:prstGeom prst="rect">
              <a:avLst/>
            </a:prstGeom>
            <a:noFill/>
            <a:ln w="9525">
              <a:noFill/>
              <a:miter lim="800000"/>
              <a:headEnd/>
              <a:tailEnd/>
            </a:ln>
          </p:spPr>
          <p:txBody>
            <a:bodyPr/>
            <a:lstStyle/>
            <a:p>
              <a:pPr algn="l"/>
              <a:r>
                <a:rPr lang="es-ES" sz="1200" dirty="0" err="1"/>
                <a:t>Consistien</a:t>
              </a:r>
              <a:r>
                <a:rPr lang="es-ES" sz="1200" dirty="0"/>
                <a:t> en </a:t>
              </a:r>
            </a:p>
          </p:txBody>
        </p:sp>
        <p:sp>
          <p:nvSpPr>
            <p:cNvPr id="3102" name="Line 30"/>
            <p:cNvSpPr>
              <a:spLocks noChangeShapeType="1"/>
            </p:cNvSpPr>
            <p:nvPr/>
          </p:nvSpPr>
          <p:spPr bwMode="auto">
            <a:xfrm>
              <a:off x="2496" y="1968"/>
              <a:ext cx="0" cy="115"/>
            </a:xfrm>
            <a:prstGeom prst="line">
              <a:avLst/>
            </a:prstGeom>
            <a:noFill/>
            <a:ln w="9525">
              <a:solidFill>
                <a:srgbClr val="000000"/>
              </a:solidFill>
              <a:round/>
              <a:headEnd/>
              <a:tailEnd type="triangle" w="med" len="med"/>
            </a:ln>
          </p:spPr>
          <p:txBody>
            <a:bodyPr/>
            <a:lstStyle/>
            <a:p>
              <a:endParaRPr lang="ca-ES"/>
            </a:p>
          </p:txBody>
        </p:sp>
        <p:sp>
          <p:nvSpPr>
            <p:cNvPr id="3103" name="Text Box 31"/>
            <p:cNvSpPr txBox="1">
              <a:spLocks noChangeArrowheads="1"/>
            </p:cNvSpPr>
            <p:nvPr/>
          </p:nvSpPr>
          <p:spPr bwMode="auto">
            <a:xfrm>
              <a:off x="1584" y="2064"/>
              <a:ext cx="2256" cy="173"/>
            </a:xfrm>
            <a:prstGeom prst="rect">
              <a:avLst/>
            </a:prstGeom>
            <a:noFill/>
            <a:ln w="9525">
              <a:noFill/>
              <a:miter lim="800000"/>
              <a:headEnd/>
              <a:tailEnd/>
            </a:ln>
          </p:spPr>
          <p:txBody>
            <a:bodyPr/>
            <a:lstStyle/>
            <a:p>
              <a:pPr algn="l"/>
              <a:r>
                <a:rPr lang="es-ES" sz="1600" dirty="0" err="1"/>
                <a:t>Manifestacions</a:t>
              </a:r>
              <a:r>
                <a:rPr lang="es-ES" dirty="0"/>
                <a:t> </a:t>
              </a:r>
              <a:r>
                <a:rPr lang="es-ES" dirty="0" err="1"/>
                <a:t>anticentralistes</a:t>
              </a:r>
              <a:endParaRPr lang="es-ES" dirty="0"/>
            </a:p>
          </p:txBody>
        </p:sp>
        <p:sp>
          <p:nvSpPr>
            <p:cNvPr id="3104" name="Text Box 32"/>
            <p:cNvSpPr txBox="1">
              <a:spLocks noChangeArrowheads="1"/>
            </p:cNvSpPr>
            <p:nvPr/>
          </p:nvSpPr>
          <p:spPr bwMode="auto">
            <a:xfrm>
              <a:off x="1872" y="2237"/>
              <a:ext cx="827" cy="195"/>
            </a:xfrm>
            <a:prstGeom prst="rect">
              <a:avLst/>
            </a:prstGeom>
            <a:noFill/>
            <a:ln w="9525">
              <a:noFill/>
              <a:miter lim="800000"/>
              <a:headEnd/>
              <a:tailEnd/>
            </a:ln>
          </p:spPr>
          <p:txBody>
            <a:bodyPr/>
            <a:lstStyle/>
            <a:p>
              <a:pPr algn="l"/>
              <a:r>
                <a:rPr lang="es-ES" b="0" dirty="0" err="1" smtClean="0"/>
                <a:t>urbanes</a:t>
              </a:r>
              <a:endParaRPr lang="es-ES" b="0" dirty="0"/>
            </a:p>
          </p:txBody>
        </p:sp>
        <p:sp>
          <p:nvSpPr>
            <p:cNvPr id="3105" name="Text Box 33"/>
            <p:cNvSpPr txBox="1">
              <a:spLocks noChangeArrowheads="1"/>
            </p:cNvSpPr>
            <p:nvPr/>
          </p:nvSpPr>
          <p:spPr bwMode="auto">
            <a:xfrm>
              <a:off x="2784" y="2256"/>
              <a:ext cx="1920" cy="267"/>
            </a:xfrm>
            <a:prstGeom prst="rect">
              <a:avLst/>
            </a:prstGeom>
            <a:noFill/>
            <a:ln w="9525">
              <a:noFill/>
              <a:miter lim="800000"/>
              <a:headEnd/>
              <a:tailEnd/>
            </a:ln>
          </p:spPr>
          <p:txBody>
            <a:bodyPr/>
            <a:lstStyle/>
            <a:p>
              <a:pPr algn="l"/>
              <a:r>
                <a:rPr lang="es-ES" b="0"/>
                <a:t>Republicanisme federal </a:t>
              </a:r>
            </a:p>
          </p:txBody>
        </p:sp>
        <p:sp>
          <p:nvSpPr>
            <p:cNvPr id="3106" name="Text Box 34"/>
            <p:cNvSpPr txBox="1">
              <a:spLocks noChangeArrowheads="1"/>
            </p:cNvSpPr>
            <p:nvPr/>
          </p:nvSpPr>
          <p:spPr bwMode="auto">
            <a:xfrm>
              <a:off x="1872" y="2467"/>
              <a:ext cx="576" cy="173"/>
            </a:xfrm>
            <a:prstGeom prst="rect">
              <a:avLst/>
            </a:prstGeom>
            <a:noFill/>
            <a:ln w="9525">
              <a:noFill/>
              <a:miter lim="800000"/>
              <a:headEnd/>
              <a:tailEnd/>
            </a:ln>
          </p:spPr>
          <p:txBody>
            <a:bodyPr/>
            <a:lstStyle/>
            <a:p>
              <a:pPr algn="l"/>
              <a:r>
                <a:rPr lang="es-ES" b="0"/>
                <a:t>rurals</a:t>
              </a:r>
            </a:p>
          </p:txBody>
        </p:sp>
        <p:sp>
          <p:nvSpPr>
            <p:cNvPr id="3107" name="Text Box 35"/>
            <p:cNvSpPr txBox="1">
              <a:spLocks noChangeArrowheads="1"/>
            </p:cNvSpPr>
            <p:nvPr/>
          </p:nvSpPr>
          <p:spPr bwMode="auto">
            <a:xfrm>
              <a:off x="2592" y="2496"/>
              <a:ext cx="2688" cy="240"/>
            </a:xfrm>
            <a:prstGeom prst="rect">
              <a:avLst/>
            </a:prstGeom>
            <a:noFill/>
            <a:ln w="9525">
              <a:noFill/>
              <a:miter lim="800000"/>
              <a:headEnd/>
              <a:tailEnd/>
            </a:ln>
          </p:spPr>
          <p:txBody>
            <a:bodyPr/>
            <a:lstStyle/>
            <a:p>
              <a:pPr algn="l"/>
              <a:r>
                <a:rPr lang="es-ES" b="0" dirty="0" err="1"/>
                <a:t>Carlisme</a:t>
              </a:r>
              <a:r>
                <a:rPr lang="es-ES" b="0" dirty="0"/>
                <a:t> (</a:t>
              </a:r>
              <a:r>
                <a:rPr lang="es-ES" b="0" dirty="0" err="1"/>
                <a:t>furs,lleis</a:t>
              </a:r>
              <a:r>
                <a:rPr lang="es-ES" b="0" dirty="0"/>
                <a:t> </a:t>
              </a:r>
              <a:r>
                <a:rPr lang="es-ES" b="0" dirty="0" err="1"/>
                <a:t>tradicionals</a:t>
              </a:r>
              <a:r>
                <a:rPr lang="es-ES" b="0" dirty="0"/>
                <a:t>, </a:t>
              </a:r>
              <a:r>
                <a:rPr lang="es-ES" b="0" dirty="0" err="1"/>
                <a:t>antiliberals</a:t>
              </a:r>
              <a:r>
                <a:rPr lang="es-ES" b="0" dirty="0"/>
                <a:t>)</a:t>
              </a:r>
            </a:p>
          </p:txBody>
        </p:sp>
        <p:sp>
          <p:nvSpPr>
            <p:cNvPr id="3108" name="Line 36"/>
            <p:cNvSpPr>
              <a:spLocks noChangeShapeType="1"/>
            </p:cNvSpPr>
            <p:nvPr/>
          </p:nvSpPr>
          <p:spPr bwMode="auto">
            <a:xfrm>
              <a:off x="2400" y="2592"/>
              <a:ext cx="202" cy="0"/>
            </a:xfrm>
            <a:prstGeom prst="line">
              <a:avLst/>
            </a:prstGeom>
            <a:noFill/>
            <a:ln w="9525">
              <a:solidFill>
                <a:srgbClr val="000000"/>
              </a:solidFill>
              <a:round/>
              <a:headEnd/>
              <a:tailEnd type="triangle" w="med" len="med"/>
            </a:ln>
          </p:spPr>
          <p:txBody>
            <a:bodyPr/>
            <a:lstStyle/>
            <a:p>
              <a:endParaRPr lang="ca-ES"/>
            </a:p>
          </p:txBody>
        </p:sp>
        <p:sp>
          <p:nvSpPr>
            <p:cNvPr id="3109" name="Line 37"/>
            <p:cNvSpPr>
              <a:spLocks noChangeShapeType="1"/>
            </p:cNvSpPr>
            <p:nvPr/>
          </p:nvSpPr>
          <p:spPr bwMode="auto">
            <a:xfrm>
              <a:off x="2544" y="2352"/>
              <a:ext cx="230" cy="0"/>
            </a:xfrm>
            <a:prstGeom prst="line">
              <a:avLst/>
            </a:prstGeom>
            <a:noFill/>
            <a:ln w="9525">
              <a:solidFill>
                <a:srgbClr val="000000"/>
              </a:solidFill>
              <a:round/>
              <a:headEnd/>
              <a:tailEnd type="triangle" w="med" len="med"/>
            </a:ln>
          </p:spPr>
          <p:txBody>
            <a:bodyPr/>
            <a:lstStyle/>
            <a:p>
              <a:endParaRPr lang="ca-ES"/>
            </a:p>
          </p:txBody>
        </p:sp>
        <p:grpSp>
          <p:nvGrpSpPr>
            <p:cNvPr id="7" name="Group 38"/>
            <p:cNvGrpSpPr>
              <a:grpSpLocks/>
            </p:cNvGrpSpPr>
            <p:nvPr/>
          </p:nvGrpSpPr>
          <p:grpSpPr bwMode="auto">
            <a:xfrm>
              <a:off x="1699" y="2237"/>
              <a:ext cx="173" cy="345"/>
              <a:chOff x="4320" y="3744"/>
              <a:chExt cx="432" cy="864"/>
            </a:xfrm>
          </p:grpSpPr>
          <p:sp>
            <p:nvSpPr>
              <p:cNvPr id="3111" name="Line 39"/>
              <p:cNvSpPr>
                <a:spLocks noChangeShapeType="1"/>
              </p:cNvSpPr>
              <p:nvPr/>
            </p:nvSpPr>
            <p:spPr bwMode="auto">
              <a:xfrm>
                <a:off x="4320" y="3744"/>
                <a:ext cx="0" cy="864"/>
              </a:xfrm>
              <a:prstGeom prst="line">
                <a:avLst/>
              </a:prstGeom>
              <a:noFill/>
              <a:ln w="9525">
                <a:solidFill>
                  <a:srgbClr val="000000"/>
                </a:solidFill>
                <a:round/>
                <a:headEnd/>
                <a:tailEnd/>
              </a:ln>
            </p:spPr>
            <p:txBody>
              <a:bodyPr/>
              <a:lstStyle/>
              <a:p>
                <a:endParaRPr lang="ca-ES"/>
              </a:p>
            </p:txBody>
          </p:sp>
          <p:sp>
            <p:nvSpPr>
              <p:cNvPr id="3112" name="Line 40"/>
              <p:cNvSpPr>
                <a:spLocks noChangeShapeType="1"/>
              </p:cNvSpPr>
              <p:nvPr/>
            </p:nvSpPr>
            <p:spPr bwMode="auto">
              <a:xfrm>
                <a:off x="4320" y="4608"/>
                <a:ext cx="432" cy="0"/>
              </a:xfrm>
              <a:prstGeom prst="line">
                <a:avLst/>
              </a:prstGeom>
              <a:noFill/>
              <a:ln w="9525">
                <a:solidFill>
                  <a:srgbClr val="000000"/>
                </a:solidFill>
                <a:round/>
                <a:headEnd/>
                <a:tailEnd type="triangle" w="med" len="med"/>
              </a:ln>
            </p:spPr>
            <p:txBody>
              <a:bodyPr/>
              <a:lstStyle/>
              <a:p>
                <a:endParaRPr lang="ca-ES"/>
              </a:p>
            </p:txBody>
          </p:sp>
          <p:sp>
            <p:nvSpPr>
              <p:cNvPr id="3113" name="Line 41"/>
              <p:cNvSpPr>
                <a:spLocks noChangeShapeType="1"/>
              </p:cNvSpPr>
              <p:nvPr/>
            </p:nvSpPr>
            <p:spPr bwMode="auto">
              <a:xfrm>
                <a:off x="4320" y="4032"/>
                <a:ext cx="432" cy="0"/>
              </a:xfrm>
              <a:prstGeom prst="line">
                <a:avLst/>
              </a:prstGeom>
              <a:noFill/>
              <a:ln w="9525">
                <a:solidFill>
                  <a:srgbClr val="000000"/>
                </a:solidFill>
                <a:round/>
                <a:headEnd/>
                <a:tailEnd type="triangle" w="med" len="med"/>
              </a:ln>
            </p:spPr>
            <p:txBody>
              <a:bodyPr/>
              <a:lstStyle/>
              <a:p>
                <a:endParaRPr lang="ca-ES"/>
              </a:p>
            </p:txBody>
          </p:sp>
        </p:grpSp>
        <p:sp>
          <p:nvSpPr>
            <p:cNvPr id="3114" name="Text Box 42"/>
            <p:cNvSpPr txBox="1">
              <a:spLocks noChangeArrowheads="1"/>
            </p:cNvSpPr>
            <p:nvPr/>
          </p:nvSpPr>
          <p:spPr bwMode="auto">
            <a:xfrm>
              <a:off x="3168" y="2832"/>
              <a:ext cx="2304" cy="192"/>
            </a:xfrm>
            <a:prstGeom prst="rect">
              <a:avLst/>
            </a:prstGeom>
            <a:noFill/>
            <a:ln w="9525">
              <a:noFill/>
              <a:miter lim="800000"/>
              <a:headEnd/>
              <a:tailEnd/>
            </a:ln>
          </p:spPr>
          <p:txBody>
            <a:bodyPr/>
            <a:lstStyle/>
            <a:p>
              <a:pPr algn="l"/>
              <a:r>
                <a:rPr lang="es-ES" sz="1400" dirty="0"/>
                <a:t>Evoluciona al </a:t>
              </a:r>
              <a:r>
                <a:rPr lang="es-ES" sz="1400" dirty="0" err="1"/>
                <a:t>catalanisme</a:t>
              </a:r>
              <a:r>
                <a:rPr lang="es-ES" sz="1400" dirty="0"/>
                <a:t> conservador</a:t>
              </a:r>
            </a:p>
          </p:txBody>
        </p:sp>
        <p:sp>
          <p:nvSpPr>
            <p:cNvPr id="3115" name="Line 43"/>
            <p:cNvSpPr>
              <a:spLocks noChangeShapeType="1"/>
            </p:cNvSpPr>
            <p:nvPr/>
          </p:nvSpPr>
          <p:spPr bwMode="auto">
            <a:xfrm>
              <a:off x="4224" y="2736"/>
              <a:ext cx="0" cy="115"/>
            </a:xfrm>
            <a:prstGeom prst="line">
              <a:avLst/>
            </a:prstGeom>
            <a:noFill/>
            <a:ln w="9525">
              <a:solidFill>
                <a:srgbClr val="000000"/>
              </a:solidFill>
              <a:round/>
              <a:headEnd/>
              <a:tailEnd type="triangle" w="med" len="med"/>
            </a:ln>
          </p:spPr>
          <p:txBody>
            <a:bodyPr/>
            <a:lstStyle/>
            <a:p>
              <a:endParaRPr lang="ca-ES"/>
            </a:p>
          </p:txBody>
        </p:sp>
        <p:grpSp>
          <p:nvGrpSpPr>
            <p:cNvPr id="8" name="Group 44"/>
            <p:cNvGrpSpPr>
              <a:grpSpLocks/>
            </p:cNvGrpSpPr>
            <p:nvPr/>
          </p:nvGrpSpPr>
          <p:grpSpPr bwMode="auto">
            <a:xfrm>
              <a:off x="912" y="1680"/>
              <a:ext cx="345" cy="173"/>
              <a:chOff x="2592" y="2448"/>
              <a:chExt cx="864" cy="432"/>
            </a:xfrm>
          </p:grpSpPr>
          <p:sp>
            <p:nvSpPr>
              <p:cNvPr id="3117" name="Line 45"/>
              <p:cNvSpPr>
                <a:spLocks noChangeShapeType="1"/>
              </p:cNvSpPr>
              <p:nvPr/>
            </p:nvSpPr>
            <p:spPr bwMode="auto">
              <a:xfrm>
                <a:off x="2592" y="2448"/>
                <a:ext cx="0" cy="432"/>
              </a:xfrm>
              <a:prstGeom prst="line">
                <a:avLst/>
              </a:prstGeom>
              <a:noFill/>
              <a:ln w="9525">
                <a:solidFill>
                  <a:srgbClr val="000000"/>
                </a:solidFill>
                <a:round/>
                <a:headEnd/>
                <a:tailEnd/>
              </a:ln>
            </p:spPr>
            <p:txBody>
              <a:bodyPr/>
              <a:lstStyle/>
              <a:p>
                <a:endParaRPr lang="ca-ES"/>
              </a:p>
            </p:txBody>
          </p:sp>
          <p:sp>
            <p:nvSpPr>
              <p:cNvPr id="3118" name="Line 46"/>
              <p:cNvSpPr>
                <a:spLocks noChangeShapeType="1"/>
              </p:cNvSpPr>
              <p:nvPr/>
            </p:nvSpPr>
            <p:spPr bwMode="auto">
              <a:xfrm>
                <a:off x="2592" y="2880"/>
                <a:ext cx="864" cy="0"/>
              </a:xfrm>
              <a:prstGeom prst="line">
                <a:avLst/>
              </a:prstGeom>
              <a:noFill/>
              <a:ln w="9525">
                <a:solidFill>
                  <a:srgbClr val="000000"/>
                </a:solidFill>
                <a:round/>
                <a:headEnd/>
                <a:tailEnd type="triangle" w="med" len="med"/>
              </a:ln>
            </p:spPr>
            <p:txBody>
              <a:bodyPr/>
              <a:lstStyle/>
              <a:p>
                <a:endParaRPr lang="ca-ES"/>
              </a:p>
            </p:txBody>
          </p:sp>
        </p:grpSp>
      </p:grpSp>
      <p:grpSp>
        <p:nvGrpSpPr>
          <p:cNvPr id="9" name="Group 71"/>
          <p:cNvGrpSpPr>
            <a:grpSpLocks/>
          </p:cNvGrpSpPr>
          <p:nvPr/>
        </p:nvGrpSpPr>
        <p:grpSpPr bwMode="auto">
          <a:xfrm>
            <a:off x="323528" y="4293096"/>
            <a:ext cx="8342561" cy="2311971"/>
            <a:chOff x="480" y="2784"/>
            <a:chExt cx="4983" cy="1411"/>
          </a:xfrm>
        </p:grpSpPr>
        <p:sp>
          <p:nvSpPr>
            <p:cNvPr id="3120" name="Text Box 48"/>
            <p:cNvSpPr txBox="1">
              <a:spLocks noChangeArrowheads="1"/>
            </p:cNvSpPr>
            <p:nvPr/>
          </p:nvSpPr>
          <p:spPr bwMode="auto">
            <a:xfrm>
              <a:off x="864" y="2784"/>
              <a:ext cx="1507" cy="230"/>
            </a:xfrm>
            <a:prstGeom prst="rect">
              <a:avLst/>
            </a:prstGeom>
            <a:solidFill>
              <a:schemeClr val="accent1">
                <a:lumMod val="20000"/>
                <a:lumOff val="80000"/>
              </a:schemeClr>
            </a:solidFill>
            <a:ln w="9525">
              <a:solidFill>
                <a:schemeClr val="tx1"/>
              </a:solidFill>
              <a:miter lim="800000"/>
              <a:headEnd/>
              <a:tailEnd/>
            </a:ln>
            <a:effectLst>
              <a:outerShdw dist="107763" dir="2700000" algn="ctr" rotWithShape="0">
                <a:srgbClr val="808080"/>
              </a:outerShdw>
            </a:effectLst>
          </p:spPr>
          <p:txBody>
            <a:bodyPr/>
            <a:lstStyle/>
            <a:p>
              <a:pPr algn="l"/>
              <a:r>
                <a:rPr lang="es-ES" sz="1800" dirty="0">
                  <a:ln>
                    <a:solidFill>
                      <a:schemeClr val="bg1"/>
                    </a:solidFill>
                  </a:ln>
                </a:rPr>
                <a:t>3.1.- </a:t>
              </a:r>
              <a:r>
                <a:rPr lang="es-ES" sz="1800" dirty="0" err="1">
                  <a:ln>
                    <a:solidFill>
                      <a:schemeClr val="bg1"/>
                    </a:solidFill>
                  </a:ln>
                </a:rPr>
                <a:t>Federalisme</a:t>
              </a:r>
              <a:endParaRPr lang="es-ES" sz="1800" dirty="0">
                <a:ln>
                  <a:solidFill>
                    <a:schemeClr val="bg1"/>
                  </a:solidFill>
                </a:ln>
              </a:endParaRPr>
            </a:p>
          </p:txBody>
        </p:sp>
        <p:sp>
          <p:nvSpPr>
            <p:cNvPr id="3121" name="Text Box 49"/>
            <p:cNvSpPr txBox="1">
              <a:spLocks noChangeArrowheads="1"/>
            </p:cNvSpPr>
            <p:nvPr/>
          </p:nvSpPr>
          <p:spPr bwMode="auto">
            <a:xfrm>
              <a:off x="1824" y="3102"/>
              <a:ext cx="2352" cy="162"/>
            </a:xfrm>
            <a:prstGeom prst="rect">
              <a:avLst/>
            </a:prstGeom>
            <a:noFill/>
            <a:ln w="9525">
              <a:noFill/>
              <a:miter lim="800000"/>
              <a:headEnd/>
              <a:tailEnd/>
            </a:ln>
          </p:spPr>
          <p:txBody>
            <a:bodyPr/>
            <a:lstStyle/>
            <a:p>
              <a:pPr algn="l"/>
              <a:r>
                <a:rPr lang="es-ES" sz="1600" b="0" dirty="0" err="1"/>
                <a:t>S’inicia</a:t>
              </a:r>
              <a:r>
                <a:rPr lang="es-ES" b="0" dirty="0"/>
                <a:t> en el </a:t>
              </a:r>
              <a:r>
                <a:rPr lang="es-ES" b="0" dirty="0" err="1"/>
                <a:t>sexenni</a:t>
              </a:r>
              <a:r>
                <a:rPr lang="es-ES" b="0" dirty="0"/>
                <a:t> </a:t>
              </a:r>
              <a:r>
                <a:rPr lang="es-ES" b="0" dirty="0" err="1"/>
                <a:t>revolucionari</a:t>
              </a:r>
              <a:endParaRPr lang="es-ES" b="0" dirty="0"/>
            </a:p>
          </p:txBody>
        </p:sp>
        <p:sp>
          <p:nvSpPr>
            <p:cNvPr id="3122" name="Text Box 50"/>
            <p:cNvSpPr txBox="1">
              <a:spLocks noChangeArrowheads="1"/>
            </p:cNvSpPr>
            <p:nvPr/>
          </p:nvSpPr>
          <p:spPr bwMode="auto">
            <a:xfrm>
              <a:off x="2352" y="3312"/>
              <a:ext cx="2458" cy="231"/>
            </a:xfrm>
            <a:prstGeom prst="rect">
              <a:avLst/>
            </a:prstGeom>
            <a:noFill/>
            <a:ln w="9525">
              <a:noFill/>
              <a:miter lim="800000"/>
              <a:headEnd/>
              <a:tailEnd/>
            </a:ln>
          </p:spPr>
          <p:txBody>
            <a:bodyPr/>
            <a:lstStyle/>
            <a:p>
              <a:pPr algn="l"/>
              <a:r>
                <a:rPr lang="es-ES" b="0" dirty="0"/>
                <a:t>1868 – </a:t>
              </a:r>
              <a:r>
                <a:rPr lang="es-ES" sz="1600" b="0" dirty="0" err="1"/>
                <a:t>Partit</a:t>
              </a:r>
              <a:r>
                <a:rPr lang="es-ES" b="0" dirty="0"/>
                <a:t> </a:t>
              </a:r>
              <a:r>
                <a:rPr lang="es-ES" b="0" dirty="0" err="1"/>
                <a:t>Republicà</a:t>
              </a:r>
              <a:r>
                <a:rPr lang="es-ES" b="0" dirty="0"/>
                <a:t> </a:t>
              </a:r>
              <a:r>
                <a:rPr lang="es-ES" b="0" dirty="0" err="1"/>
                <a:t>Democràtic</a:t>
              </a:r>
              <a:endParaRPr lang="es-ES" b="0" dirty="0"/>
            </a:p>
          </p:txBody>
        </p:sp>
        <p:sp>
          <p:nvSpPr>
            <p:cNvPr id="3123" name="Line 51"/>
            <p:cNvSpPr>
              <a:spLocks noChangeShapeType="1"/>
            </p:cNvSpPr>
            <p:nvPr/>
          </p:nvSpPr>
          <p:spPr bwMode="auto">
            <a:xfrm>
              <a:off x="1641" y="3101"/>
              <a:ext cx="0" cy="115"/>
            </a:xfrm>
            <a:prstGeom prst="line">
              <a:avLst/>
            </a:prstGeom>
            <a:noFill/>
            <a:ln w="9525">
              <a:solidFill>
                <a:srgbClr val="000000"/>
              </a:solidFill>
              <a:round/>
              <a:headEnd/>
              <a:tailEnd/>
            </a:ln>
          </p:spPr>
          <p:txBody>
            <a:bodyPr/>
            <a:lstStyle/>
            <a:p>
              <a:endParaRPr lang="ca-ES"/>
            </a:p>
          </p:txBody>
        </p:sp>
        <p:sp>
          <p:nvSpPr>
            <p:cNvPr id="3124" name="Line 52"/>
            <p:cNvSpPr>
              <a:spLocks noChangeShapeType="1"/>
            </p:cNvSpPr>
            <p:nvPr/>
          </p:nvSpPr>
          <p:spPr bwMode="auto">
            <a:xfrm>
              <a:off x="1641" y="3216"/>
              <a:ext cx="231" cy="0"/>
            </a:xfrm>
            <a:prstGeom prst="line">
              <a:avLst/>
            </a:prstGeom>
            <a:noFill/>
            <a:ln w="9525">
              <a:solidFill>
                <a:srgbClr val="000000"/>
              </a:solidFill>
              <a:round/>
              <a:headEnd/>
              <a:tailEnd type="triangle" w="med" len="med"/>
            </a:ln>
          </p:spPr>
          <p:txBody>
            <a:bodyPr/>
            <a:lstStyle/>
            <a:p>
              <a:endParaRPr lang="ca-ES"/>
            </a:p>
          </p:txBody>
        </p:sp>
        <p:sp>
          <p:nvSpPr>
            <p:cNvPr id="3125" name="Line 53"/>
            <p:cNvSpPr>
              <a:spLocks noChangeShapeType="1"/>
            </p:cNvSpPr>
            <p:nvPr/>
          </p:nvSpPr>
          <p:spPr bwMode="auto">
            <a:xfrm>
              <a:off x="2256" y="3312"/>
              <a:ext cx="0" cy="96"/>
            </a:xfrm>
            <a:prstGeom prst="line">
              <a:avLst/>
            </a:prstGeom>
            <a:noFill/>
            <a:ln w="9525">
              <a:solidFill>
                <a:srgbClr val="000000"/>
              </a:solidFill>
              <a:round/>
              <a:headEnd/>
              <a:tailEnd/>
            </a:ln>
          </p:spPr>
          <p:txBody>
            <a:bodyPr/>
            <a:lstStyle/>
            <a:p>
              <a:endParaRPr lang="ca-ES"/>
            </a:p>
          </p:txBody>
        </p:sp>
        <p:sp>
          <p:nvSpPr>
            <p:cNvPr id="3126" name="Line 54"/>
            <p:cNvSpPr>
              <a:spLocks noChangeShapeType="1"/>
            </p:cNvSpPr>
            <p:nvPr/>
          </p:nvSpPr>
          <p:spPr bwMode="auto">
            <a:xfrm>
              <a:off x="2256" y="3408"/>
              <a:ext cx="115" cy="0"/>
            </a:xfrm>
            <a:prstGeom prst="line">
              <a:avLst/>
            </a:prstGeom>
            <a:noFill/>
            <a:ln w="9525">
              <a:solidFill>
                <a:srgbClr val="000000"/>
              </a:solidFill>
              <a:round/>
              <a:headEnd/>
              <a:tailEnd type="triangle" w="med" len="med"/>
            </a:ln>
          </p:spPr>
          <p:txBody>
            <a:bodyPr/>
            <a:lstStyle/>
            <a:p>
              <a:endParaRPr lang="ca-ES"/>
            </a:p>
          </p:txBody>
        </p:sp>
        <p:sp>
          <p:nvSpPr>
            <p:cNvPr id="3127" name="Text Box 55"/>
            <p:cNvSpPr txBox="1">
              <a:spLocks noChangeArrowheads="1"/>
            </p:cNvSpPr>
            <p:nvPr/>
          </p:nvSpPr>
          <p:spPr bwMode="auto">
            <a:xfrm>
              <a:off x="3600" y="3456"/>
              <a:ext cx="1767" cy="192"/>
            </a:xfrm>
            <a:prstGeom prst="rect">
              <a:avLst/>
            </a:prstGeom>
            <a:noFill/>
            <a:ln w="9525">
              <a:noFill/>
              <a:miter lim="800000"/>
              <a:headEnd/>
              <a:tailEnd/>
            </a:ln>
          </p:spPr>
          <p:txBody>
            <a:bodyPr/>
            <a:lstStyle/>
            <a:p>
              <a:pPr algn="l"/>
              <a:r>
                <a:rPr lang="es-ES" sz="1200" dirty="0"/>
                <a:t>(</a:t>
              </a:r>
              <a:r>
                <a:rPr lang="es-ES" sz="1200" dirty="0" err="1"/>
                <a:t>Estat</a:t>
              </a:r>
              <a:r>
                <a:rPr lang="es-ES" sz="1200" dirty="0"/>
                <a:t> </a:t>
              </a:r>
              <a:r>
                <a:rPr lang="es-ES" sz="1200" dirty="0" err="1"/>
                <a:t>català</a:t>
              </a:r>
              <a:r>
                <a:rPr lang="es-ES" sz="1200" dirty="0"/>
                <a:t> </a:t>
              </a:r>
              <a:r>
                <a:rPr lang="es-ES" sz="1200" dirty="0" err="1"/>
                <a:t>dins</a:t>
              </a:r>
              <a:r>
                <a:rPr lang="es-ES" sz="1200" dirty="0"/>
                <a:t> un </a:t>
              </a:r>
              <a:r>
                <a:rPr lang="es-ES" sz="1200" dirty="0" err="1"/>
                <a:t>Estat</a:t>
              </a:r>
              <a:r>
                <a:rPr lang="es-ES" sz="1200" dirty="0"/>
                <a:t> federal)</a:t>
              </a:r>
            </a:p>
          </p:txBody>
        </p:sp>
        <p:sp>
          <p:nvSpPr>
            <p:cNvPr id="3128" name="Text Box 56"/>
            <p:cNvSpPr txBox="1">
              <a:spLocks noChangeArrowheads="1"/>
            </p:cNvSpPr>
            <p:nvPr/>
          </p:nvSpPr>
          <p:spPr bwMode="auto">
            <a:xfrm>
              <a:off x="1411" y="3273"/>
              <a:ext cx="576" cy="173"/>
            </a:xfrm>
            <a:prstGeom prst="rect">
              <a:avLst/>
            </a:prstGeom>
            <a:noFill/>
            <a:ln w="9525">
              <a:noFill/>
              <a:miter lim="800000"/>
              <a:headEnd/>
              <a:tailEnd/>
            </a:ln>
          </p:spPr>
          <p:txBody>
            <a:bodyPr/>
            <a:lstStyle/>
            <a:p>
              <a:pPr algn="l"/>
              <a:r>
                <a:rPr lang="es-ES" b="0"/>
                <a:t>destaca</a:t>
              </a:r>
            </a:p>
          </p:txBody>
        </p:sp>
        <p:sp>
          <p:nvSpPr>
            <p:cNvPr id="3129" name="Line 57"/>
            <p:cNvSpPr>
              <a:spLocks noChangeShapeType="1"/>
            </p:cNvSpPr>
            <p:nvPr/>
          </p:nvSpPr>
          <p:spPr bwMode="auto">
            <a:xfrm>
              <a:off x="1392" y="3072"/>
              <a:ext cx="0" cy="403"/>
            </a:xfrm>
            <a:prstGeom prst="line">
              <a:avLst/>
            </a:prstGeom>
            <a:noFill/>
            <a:ln w="9525">
              <a:solidFill>
                <a:srgbClr val="000000"/>
              </a:solidFill>
              <a:round/>
              <a:headEnd/>
              <a:tailEnd type="triangle" w="med" len="med"/>
            </a:ln>
          </p:spPr>
          <p:txBody>
            <a:bodyPr/>
            <a:lstStyle/>
            <a:p>
              <a:endParaRPr lang="ca-ES"/>
            </a:p>
          </p:txBody>
        </p:sp>
        <p:sp>
          <p:nvSpPr>
            <p:cNvPr id="3130" name="Text Box 58"/>
            <p:cNvSpPr txBox="1">
              <a:spLocks noChangeArrowheads="1"/>
            </p:cNvSpPr>
            <p:nvPr/>
          </p:nvSpPr>
          <p:spPr bwMode="auto">
            <a:xfrm>
              <a:off x="480" y="3504"/>
              <a:ext cx="1296" cy="240"/>
            </a:xfrm>
            <a:prstGeom prst="rect">
              <a:avLst/>
            </a:prstGeom>
            <a:noFill/>
            <a:ln w="9525">
              <a:noFill/>
              <a:miter lim="800000"/>
              <a:headEnd/>
              <a:tailEnd/>
            </a:ln>
          </p:spPr>
          <p:txBody>
            <a:bodyPr/>
            <a:lstStyle/>
            <a:p>
              <a:pPr algn="l"/>
              <a:r>
                <a:rPr lang="ca-ES" sz="1800" u="sng"/>
                <a:t>Valentí Almirall</a:t>
              </a:r>
            </a:p>
          </p:txBody>
        </p:sp>
        <p:sp>
          <p:nvSpPr>
            <p:cNvPr id="3131" name="Text Box 59"/>
            <p:cNvSpPr txBox="1">
              <a:spLocks noChangeArrowheads="1"/>
            </p:cNvSpPr>
            <p:nvPr/>
          </p:nvSpPr>
          <p:spPr bwMode="auto">
            <a:xfrm>
              <a:off x="1632" y="3696"/>
              <a:ext cx="3831" cy="499"/>
            </a:xfrm>
            <a:prstGeom prst="rect">
              <a:avLst/>
            </a:prstGeom>
            <a:noFill/>
            <a:ln w="9525">
              <a:solidFill>
                <a:schemeClr val="tx1"/>
              </a:solidFill>
              <a:miter lim="800000"/>
              <a:headEnd/>
              <a:tailEnd/>
            </a:ln>
          </p:spPr>
          <p:txBody>
            <a:bodyPr/>
            <a:lstStyle/>
            <a:p>
              <a:pPr algn="l"/>
              <a:r>
                <a:rPr lang="es-ES" sz="1600" b="0" dirty="0" err="1"/>
                <a:t>Concepció</a:t>
              </a:r>
              <a:r>
                <a:rPr lang="es-ES" sz="1600" b="0" dirty="0"/>
                <a:t> regionalista del </a:t>
              </a:r>
              <a:r>
                <a:rPr lang="es-ES" sz="1600" b="0" dirty="0" err="1"/>
                <a:t>federalisme</a:t>
              </a:r>
              <a:endParaRPr lang="es-ES" sz="1600" b="0" dirty="0"/>
            </a:p>
            <a:p>
              <a:pPr algn="l"/>
              <a:r>
                <a:rPr lang="es-ES" sz="1600" b="0" dirty="0"/>
                <a:t>Publica el </a:t>
              </a:r>
              <a:r>
                <a:rPr lang="es-ES" sz="1600" b="0" dirty="0" err="1"/>
                <a:t>Diari</a:t>
              </a:r>
              <a:r>
                <a:rPr lang="es-ES" sz="1600" b="0" dirty="0"/>
                <a:t> </a:t>
              </a:r>
              <a:r>
                <a:rPr lang="es-ES" sz="1600" b="0" dirty="0" err="1"/>
                <a:t>Català</a:t>
              </a:r>
              <a:endParaRPr lang="es-ES" sz="1600" b="0" dirty="0"/>
            </a:p>
            <a:p>
              <a:pPr algn="l"/>
              <a:r>
                <a:rPr lang="es-ES" sz="1600" dirty="0"/>
                <a:t>“Lo </a:t>
              </a:r>
              <a:r>
                <a:rPr lang="es-ES" sz="1600" dirty="0" err="1"/>
                <a:t>catalanisme</a:t>
              </a:r>
              <a:r>
                <a:rPr lang="es-ES" sz="1600" dirty="0"/>
                <a:t>”</a:t>
              </a:r>
              <a:r>
                <a:rPr lang="es-ES" sz="1600" b="0" dirty="0"/>
                <a:t> (</a:t>
              </a:r>
              <a:r>
                <a:rPr lang="es-ES" sz="1600" b="0" dirty="0" err="1"/>
                <a:t>Catalanisme</a:t>
              </a:r>
              <a:r>
                <a:rPr lang="es-ES" sz="1600" b="0" dirty="0"/>
                <a:t>, </a:t>
              </a:r>
              <a:r>
                <a:rPr lang="es-ES" sz="1600" b="0" dirty="0" err="1"/>
                <a:t>regionalisme</a:t>
              </a:r>
              <a:r>
                <a:rPr lang="es-ES" sz="1600" b="0" dirty="0"/>
                <a:t> i </a:t>
              </a:r>
              <a:r>
                <a:rPr lang="es-ES" sz="1600" b="0" dirty="0" err="1"/>
                <a:t>particularisme</a:t>
              </a:r>
              <a:r>
                <a:rPr lang="es-ES" b="0" dirty="0"/>
                <a:t>)</a:t>
              </a:r>
            </a:p>
          </p:txBody>
        </p:sp>
        <p:sp>
          <p:nvSpPr>
            <p:cNvPr id="3132" name="Line 60"/>
            <p:cNvSpPr>
              <a:spLocks noChangeShapeType="1"/>
            </p:cNvSpPr>
            <p:nvPr/>
          </p:nvSpPr>
          <p:spPr bwMode="auto">
            <a:xfrm>
              <a:off x="1296" y="3936"/>
              <a:ext cx="288" cy="0"/>
            </a:xfrm>
            <a:prstGeom prst="line">
              <a:avLst/>
            </a:prstGeom>
            <a:noFill/>
            <a:ln w="9525">
              <a:solidFill>
                <a:srgbClr val="000000"/>
              </a:solidFill>
              <a:round/>
              <a:headEnd/>
              <a:tailEnd type="triangle" w="med" len="med"/>
            </a:ln>
          </p:spPr>
          <p:txBody>
            <a:bodyPr/>
            <a:lstStyle/>
            <a:p>
              <a:endParaRPr lang="ca-ES"/>
            </a:p>
          </p:txBody>
        </p:sp>
        <p:sp>
          <p:nvSpPr>
            <p:cNvPr id="3133" name="AutoShape 61"/>
            <p:cNvSpPr>
              <a:spLocks noChangeArrowheads="1"/>
            </p:cNvSpPr>
            <p:nvPr/>
          </p:nvSpPr>
          <p:spPr bwMode="auto">
            <a:xfrm>
              <a:off x="480" y="2832"/>
              <a:ext cx="346" cy="173"/>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FFFF"/>
            </a:solidFill>
            <a:ln w="9525">
              <a:solidFill>
                <a:srgbClr val="000000"/>
              </a:solidFill>
              <a:miter lim="800000"/>
              <a:headEnd/>
              <a:tailEnd/>
            </a:ln>
          </p:spPr>
          <p:txBody>
            <a:bodyPr/>
            <a:lstStyle/>
            <a:p>
              <a:endParaRPr lang="ca-ES"/>
            </a:p>
          </p:txBody>
        </p:sp>
        <p:sp>
          <p:nvSpPr>
            <p:cNvPr id="3134" name="Line 62"/>
            <p:cNvSpPr>
              <a:spLocks noChangeShapeType="1"/>
            </p:cNvSpPr>
            <p:nvPr/>
          </p:nvSpPr>
          <p:spPr bwMode="auto">
            <a:xfrm>
              <a:off x="1296" y="3744"/>
              <a:ext cx="0" cy="192"/>
            </a:xfrm>
            <a:prstGeom prst="line">
              <a:avLst/>
            </a:prstGeom>
            <a:noFill/>
            <a:ln w="9525">
              <a:solidFill>
                <a:schemeClr val="tx1"/>
              </a:solidFill>
              <a:round/>
              <a:headEnd/>
              <a:tailEnd/>
            </a:ln>
            <a:effectLst/>
          </p:spPr>
          <p:txBody>
            <a:bodyPr wrap="none" anchor="ctr"/>
            <a:lstStyle/>
            <a:p>
              <a:endParaRPr lang="ca-ES"/>
            </a:p>
          </p:txBody>
        </p:sp>
      </p:grpSp>
      <p:pic>
        <p:nvPicPr>
          <p:cNvPr id="3135" name="Picture 63">
            <a:hlinkClick r:id="rId2" action="ppaction://hlinksldjump"/>
          </p:cNvPr>
          <p:cNvPicPr>
            <a:picLocks noChangeAspect="1" noChangeArrowheads="1"/>
          </p:cNvPicPr>
          <p:nvPr/>
        </p:nvPicPr>
        <p:blipFill>
          <a:blip r:embed="rId3" cstate="print"/>
          <a:srcRect/>
          <a:stretch>
            <a:fillRect/>
          </a:stretch>
        </p:blipFill>
        <p:spPr bwMode="auto">
          <a:xfrm>
            <a:off x="5105400" y="1752600"/>
            <a:ext cx="615950" cy="234950"/>
          </a:xfrm>
          <a:prstGeom prst="rect">
            <a:avLst/>
          </a:prstGeom>
          <a:noFill/>
          <a:ln w="9525">
            <a:noFill/>
            <a:miter lim="800000"/>
            <a:headEnd/>
            <a:tailEnd/>
          </a:ln>
          <a:effectLst/>
        </p:spPr>
      </p:pic>
      <p:pic>
        <p:nvPicPr>
          <p:cNvPr id="3136" name="Picture 64">
            <a:hlinkClick r:id="rId4" action="ppaction://hlinksldjump"/>
          </p:cNvPr>
          <p:cNvPicPr>
            <a:picLocks noChangeAspect="1" noChangeArrowheads="1"/>
          </p:cNvPicPr>
          <p:nvPr/>
        </p:nvPicPr>
        <p:blipFill>
          <a:blip r:embed="rId3" cstate="print"/>
          <a:srcRect/>
          <a:stretch>
            <a:fillRect/>
          </a:stretch>
        </p:blipFill>
        <p:spPr bwMode="auto">
          <a:xfrm>
            <a:off x="7020272" y="3645024"/>
            <a:ext cx="615950" cy="234950"/>
          </a:xfrm>
          <a:prstGeom prst="rect">
            <a:avLst/>
          </a:prstGeom>
          <a:noFill/>
          <a:ln w="9525">
            <a:noFill/>
            <a:miter lim="800000"/>
            <a:headEnd/>
            <a:tailEnd/>
          </a:ln>
          <a:effectLst/>
        </p:spPr>
      </p:pic>
      <p:pic>
        <p:nvPicPr>
          <p:cNvPr id="3137" name="Picture 65" descr="modernisme_1"/>
          <p:cNvPicPr>
            <a:picLocks noChangeAspect="1" noChangeArrowheads="1"/>
          </p:cNvPicPr>
          <p:nvPr/>
        </p:nvPicPr>
        <p:blipFill>
          <a:blip r:embed="rId5" cstate="print"/>
          <a:srcRect/>
          <a:stretch>
            <a:fillRect/>
          </a:stretch>
        </p:blipFill>
        <p:spPr bwMode="auto">
          <a:xfrm>
            <a:off x="7020272" y="764704"/>
            <a:ext cx="1054100" cy="1562100"/>
          </a:xfrm>
          <a:prstGeom prst="rect">
            <a:avLst/>
          </a:prstGeom>
          <a:noFill/>
          <a:effectLst>
            <a:outerShdw dist="107763" dir="2700000" algn="ctr" rotWithShape="0">
              <a:srgbClr val="E1E1E1">
                <a:alpha val="50000"/>
              </a:srgbClr>
            </a:outerShdw>
          </a:effectLst>
        </p:spPr>
      </p:pic>
      <p:sp>
        <p:nvSpPr>
          <p:cNvPr id="3145" name="Text Box 73"/>
          <p:cNvSpPr txBox="1">
            <a:spLocks noChangeArrowheads="1"/>
          </p:cNvSpPr>
          <p:nvPr/>
        </p:nvSpPr>
        <p:spPr bwMode="auto">
          <a:xfrm>
            <a:off x="0" y="6521450"/>
            <a:ext cx="296863" cy="336550"/>
          </a:xfrm>
          <a:prstGeom prst="rect">
            <a:avLst/>
          </a:prstGeom>
          <a:noFill/>
          <a:ln w="12700">
            <a:noFill/>
            <a:miter lim="800000"/>
            <a:headEnd type="none" w="sm" len="sm"/>
            <a:tailEnd type="none" w="sm" len="sm"/>
          </a:ln>
          <a:effectLst/>
        </p:spPr>
        <p:txBody>
          <a:bodyPr wrap="none">
            <a:spAutoFit/>
          </a:bodyPr>
          <a:lstStyle/>
          <a:p>
            <a:pPr algn="l"/>
            <a:r>
              <a:rPr lang="es-ES"/>
              <a:t>3</a:t>
            </a:r>
          </a:p>
        </p:txBody>
      </p:sp>
      <p:pic>
        <p:nvPicPr>
          <p:cNvPr id="69" name="Picture 125">
            <a:hlinkClick r:id="rId6" action="ppaction://hlinksldjump"/>
          </p:cNvPr>
          <p:cNvPicPr>
            <a:picLocks noChangeAspect="1" noChangeArrowheads="1"/>
          </p:cNvPicPr>
          <p:nvPr/>
        </p:nvPicPr>
        <p:blipFill>
          <a:blip r:embed="rId3" cstate="print"/>
          <a:srcRect/>
          <a:stretch>
            <a:fillRect/>
          </a:stretch>
        </p:blipFill>
        <p:spPr bwMode="auto">
          <a:xfrm>
            <a:off x="611560" y="6021288"/>
            <a:ext cx="615950" cy="2349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2"/>
          <p:cNvSpPr txBox="1">
            <a:spLocks noChangeArrowheads="1"/>
          </p:cNvSpPr>
          <p:nvPr/>
        </p:nvSpPr>
        <p:spPr bwMode="auto">
          <a:xfrm>
            <a:off x="990600" y="457200"/>
            <a:ext cx="6858000" cy="381000"/>
          </a:xfrm>
          <a:prstGeom prst="rect">
            <a:avLst/>
          </a:prstGeom>
          <a:solidFill>
            <a:srgbClr val="FFFF99"/>
          </a:solidFill>
          <a:ln w="9525">
            <a:noFill/>
            <a:miter lim="800000"/>
            <a:headEnd/>
            <a:tailEnd/>
          </a:ln>
          <a:effectLst>
            <a:outerShdw dist="107763" dir="2700000" algn="ctr" rotWithShape="0">
              <a:srgbClr val="808080"/>
            </a:outerShdw>
          </a:effectLst>
        </p:spPr>
        <p:txBody>
          <a:bodyPr/>
          <a:lstStyle/>
          <a:p>
            <a:pPr algn="l"/>
            <a:r>
              <a:rPr lang="es-ES" b="0" dirty="0">
                <a:ln>
                  <a:solidFill>
                    <a:schemeClr val="bg1"/>
                  </a:solidFill>
                </a:ln>
              </a:rPr>
              <a:t>De la </a:t>
            </a:r>
            <a:r>
              <a:rPr lang="es-ES" b="0" dirty="0" err="1">
                <a:ln>
                  <a:solidFill>
                    <a:schemeClr val="bg1"/>
                  </a:solidFill>
                </a:ln>
              </a:rPr>
              <a:t>mà</a:t>
            </a:r>
            <a:r>
              <a:rPr lang="es-ES" b="0" dirty="0">
                <a:ln>
                  <a:solidFill>
                    <a:schemeClr val="bg1"/>
                  </a:solidFill>
                </a:ln>
              </a:rPr>
              <a:t> de </a:t>
            </a:r>
            <a:r>
              <a:rPr lang="es-ES" dirty="0" err="1">
                <a:ln>
                  <a:solidFill>
                    <a:schemeClr val="bg1"/>
                  </a:solidFill>
                </a:ln>
              </a:rPr>
              <a:t>Valentí</a:t>
            </a:r>
            <a:r>
              <a:rPr lang="es-ES" dirty="0">
                <a:ln>
                  <a:solidFill>
                    <a:schemeClr val="bg1"/>
                  </a:solidFill>
                </a:ln>
              </a:rPr>
              <a:t> </a:t>
            </a:r>
            <a:r>
              <a:rPr lang="es-ES" dirty="0" err="1">
                <a:ln>
                  <a:solidFill>
                    <a:schemeClr val="bg1"/>
                  </a:solidFill>
                </a:ln>
              </a:rPr>
              <a:t>Almirall</a:t>
            </a:r>
            <a:r>
              <a:rPr lang="es-ES" b="0" dirty="0">
                <a:ln>
                  <a:solidFill>
                    <a:schemeClr val="bg1"/>
                  </a:solidFill>
                </a:ln>
              </a:rPr>
              <a:t> </a:t>
            </a:r>
            <a:r>
              <a:rPr lang="es-ES" dirty="0" err="1">
                <a:ln>
                  <a:solidFill>
                    <a:schemeClr val="bg1"/>
                  </a:solidFill>
                </a:ln>
              </a:rPr>
              <a:t>l’organització</a:t>
            </a:r>
            <a:r>
              <a:rPr lang="es-ES" dirty="0">
                <a:ln>
                  <a:solidFill>
                    <a:schemeClr val="bg1"/>
                  </a:solidFill>
                </a:ln>
              </a:rPr>
              <a:t> catalanista evoluciona</a:t>
            </a:r>
            <a:endParaRPr lang="es-ES" b="0" dirty="0">
              <a:ln>
                <a:solidFill>
                  <a:schemeClr val="bg1"/>
                </a:solidFill>
              </a:ln>
            </a:endParaRPr>
          </a:p>
        </p:txBody>
      </p:sp>
      <p:sp>
        <p:nvSpPr>
          <p:cNvPr id="4099" name="Text Box 3"/>
          <p:cNvSpPr txBox="1">
            <a:spLocks noChangeArrowheads="1"/>
          </p:cNvSpPr>
          <p:nvPr/>
        </p:nvSpPr>
        <p:spPr bwMode="auto">
          <a:xfrm>
            <a:off x="304800" y="1371600"/>
            <a:ext cx="3124200" cy="381000"/>
          </a:xfrm>
          <a:prstGeom prst="rect">
            <a:avLst/>
          </a:prstGeom>
          <a:noFill/>
          <a:ln w="9525">
            <a:noFill/>
            <a:miter lim="800000"/>
            <a:headEnd/>
            <a:tailEnd/>
          </a:ln>
        </p:spPr>
        <p:txBody>
          <a:bodyPr/>
          <a:lstStyle/>
          <a:p>
            <a:pPr algn="l"/>
            <a:r>
              <a:rPr lang="ca-ES" u="sng"/>
              <a:t>1850 1er Congrés catalanista</a:t>
            </a:r>
          </a:p>
        </p:txBody>
      </p:sp>
      <p:sp>
        <p:nvSpPr>
          <p:cNvPr id="4100" name="Text Box 4"/>
          <p:cNvSpPr txBox="1">
            <a:spLocks noChangeArrowheads="1"/>
          </p:cNvSpPr>
          <p:nvPr/>
        </p:nvSpPr>
        <p:spPr bwMode="auto">
          <a:xfrm>
            <a:off x="3962400" y="1219200"/>
            <a:ext cx="3276600" cy="838200"/>
          </a:xfrm>
          <a:prstGeom prst="rect">
            <a:avLst/>
          </a:prstGeom>
          <a:noFill/>
          <a:ln w="9525">
            <a:noFill/>
            <a:miter lim="800000"/>
            <a:headEnd/>
            <a:tailEnd/>
          </a:ln>
        </p:spPr>
        <p:txBody>
          <a:bodyPr/>
          <a:lstStyle/>
          <a:p>
            <a:pPr algn="l"/>
            <a:r>
              <a:rPr lang="es-ES"/>
              <a:t>Defensa del dret civil català</a:t>
            </a:r>
          </a:p>
          <a:p>
            <a:pPr algn="l"/>
            <a:r>
              <a:rPr lang="es-ES"/>
              <a:t>Creació centre cultural i científic (normativa)</a:t>
            </a:r>
          </a:p>
        </p:txBody>
      </p:sp>
      <p:sp>
        <p:nvSpPr>
          <p:cNvPr id="4102" name="Text Box 6"/>
          <p:cNvSpPr txBox="1">
            <a:spLocks noChangeArrowheads="1"/>
          </p:cNvSpPr>
          <p:nvPr/>
        </p:nvSpPr>
        <p:spPr bwMode="auto">
          <a:xfrm>
            <a:off x="1600200" y="1905000"/>
            <a:ext cx="1233488" cy="273050"/>
          </a:xfrm>
          <a:prstGeom prst="rect">
            <a:avLst/>
          </a:prstGeom>
          <a:noFill/>
          <a:ln w="9525">
            <a:noFill/>
            <a:miter lim="800000"/>
            <a:headEnd/>
            <a:tailEnd/>
          </a:ln>
        </p:spPr>
        <p:txBody>
          <a:bodyPr/>
          <a:lstStyle/>
          <a:p>
            <a:pPr algn="l"/>
            <a:r>
              <a:rPr lang="es-ES" sz="1200"/>
              <a:t>Es crea</a:t>
            </a:r>
          </a:p>
        </p:txBody>
      </p:sp>
      <p:sp>
        <p:nvSpPr>
          <p:cNvPr id="4103" name="Text Box 7"/>
          <p:cNvSpPr txBox="1">
            <a:spLocks noChangeArrowheads="1"/>
          </p:cNvSpPr>
          <p:nvPr/>
        </p:nvSpPr>
        <p:spPr bwMode="auto">
          <a:xfrm>
            <a:off x="3276600" y="2209800"/>
            <a:ext cx="2438400" cy="563563"/>
          </a:xfrm>
          <a:prstGeom prst="rect">
            <a:avLst/>
          </a:prstGeom>
          <a:solidFill>
            <a:srgbClr val="FFFF99"/>
          </a:solidFill>
          <a:ln w="9525">
            <a:noFill/>
            <a:miter lim="800000"/>
            <a:headEnd/>
            <a:tailEnd/>
          </a:ln>
          <a:effectLst>
            <a:outerShdw dist="35921" dir="2700000" algn="ctr" rotWithShape="0">
              <a:srgbClr val="808080"/>
            </a:outerShdw>
          </a:effectLst>
        </p:spPr>
        <p:txBody>
          <a:bodyPr/>
          <a:lstStyle/>
          <a:p>
            <a:pPr algn="l"/>
            <a:r>
              <a:rPr lang="es-ES" u="sng" dirty="0">
                <a:ln>
                  <a:solidFill>
                    <a:schemeClr val="bg1"/>
                  </a:solidFill>
                </a:ln>
              </a:rPr>
              <a:t>Centre </a:t>
            </a:r>
            <a:r>
              <a:rPr lang="es-ES" u="sng" dirty="0" err="1">
                <a:ln>
                  <a:solidFill>
                    <a:schemeClr val="bg1"/>
                  </a:solidFill>
                </a:ln>
              </a:rPr>
              <a:t>Català</a:t>
            </a:r>
            <a:r>
              <a:rPr lang="es-ES" dirty="0">
                <a:ln>
                  <a:solidFill>
                    <a:schemeClr val="bg1"/>
                  </a:solidFill>
                </a:ln>
              </a:rPr>
              <a:t> (1882) </a:t>
            </a:r>
            <a:r>
              <a:rPr lang="es-ES" b="0" dirty="0" err="1">
                <a:ln>
                  <a:solidFill>
                    <a:schemeClr val="bg1"/>
                  </a:solidFill>
                </a:ln>
              </a:rPr>
              <a:t>Federals</a:t>
            </a:r>
            <a:r>
              <a:rPr lang="es-ES" b="0" dirty="0">
                <a:ln>
                  <a:solidFill>
                    <a:schemeClr val="bg1"/>
                  </a:solidFill>
                </a:ln>
              </a:rPr>
              <a:t> i </a:t>
            </a:r>
            <a:r>
              <a:rPr lang="es-ES" b="0" dirty="0" err="1">
                <a:ln>
                  <a:solidFill>
                    <a:schemeClr val="bg1"/>
                  </a:solidFill>
                </a:ln>
              </a:rPr>
              <a:t>moderats</a:t>
            </a:r>
            <a:endParaRPr lang="es-ES" dirty="0">
              <a:ln>
                <a:solidFill>
                  <a:schemeClr val="bg1"/>
                </a:solidFill>
              </a:ln>
            </a:endParaRPr>
          </a:p>
        </p:txBody>
      </p:sp>
      <p:sp>
        <p:nvSpPr>
          <p:cNvPr id="4104" name="Line 8"/>
          <p:cNvSpPr>
            <a:spLocks noChangeShapeType="1"/>
          </p:cNvSpPr>
          <p:nvPr/>
        </p:nvSpPr>
        <p:spPr bwMode="auto">
          <a:xfrm>
            <a:off x="1524000" y="1752600"/>
            <a:ext cx="0" cy="685800"/>
          </a:xfrm>
          <a:prstGeom prst="line">
            <a:avLst/>
          </a:prstGeom>
          <a:noFill/>
          <a:ln w="9525">
            <a:solidFill>
              <a:srgbClr val="000000"/>
            </a:solidFill>
            <a:round/>
            <a:headEnd/>
            <a:tailEnd/>
          </a:ln>
        </p:spPr>
        <p:txBody>
          <a:bodyPr/>
          <a:lstStyle/>
          <a:p>
            <a:endParaRPr lang="ca-ES"/>
          </a:p>
        </p:txBody>
      </p:sp>
      <p:sp>
        <p:nvSpPr>
          <p:cNvPr id="4105" name="Line 9"/>
          <p:cNvSpPr>
            <a:spLocks noChangeShapeType="1"/>
          </p:cNvSpPr>
          <p:nvPr/>
        </p:nvSpPr>
        <p:spPr bwMode="auto">
          <a:xfrm>
            <a:off x="1524000" y="2438400"/>
            <a:ext cx="1676400" cy="0"/>
          </a:xfrm>
          <a:prstGeom prst="line">
            <a:avLst/>
          </a:prstGeom>
          <a:noFill/>
          <a:ln w="9525">
            <a:solidFill>
              <a:srgbClr val="000000"/>
            </a:solidFill>
            <a:round/>
            <a:headEnd/>
            <a:tailEnd type="triangle" w="med" len="med"/>
          </a:ln>
        </p:spPr>
        <p:txBody>
          <a:bodyPr/>
          <a:lstStyle/>
          <a:p>
            <a:endParaRPr lang="ca-ES"/>
          </a:p>
        </p:txBody>
      </p:sp>
      <p:sp>
        <p:nvSpPr>
          <p:cNvPr id="4106" name="Text Box 10"/>
          <p:cNvSpPr txBox="1">
            <a:spLocks noChangeArrowheads="1"/>
          </p:cNvSpPr>
          <p:nvPr/>
        </p:nvSpPr>
        <p:spPr bwMode="auto">
          <a:xfrm>
            <a:off x="381000" y="2895600"/>
            <a:ext cx="3429000" cy="365125"/>
          </a:xfrm>
          <a:prstGeom prst="rect">
            <a:avLst/>
          </a:prstGeom>
          <a:noFill/>
          <a:ln w="9525">
            <a:noFill/>
            <a:miter lim="800000"/>
            <a:headEnd/>
            <a:tailEnd/>
          </a:ln>
        </p:spPr>
        <p:txBody>
          <a:bodyPr/>
          <a:lstStyle/>
          <a:p>
            <a:pPr algn="l"/>
            <a:r>
              <a:rPr lang="es-ES" u="sng"/>
              <a:t>1883  IIon Congrés catalanista</a:t>
            </a:r>
          </a:p>
        </p:txBody>
      </p:sp>
      <p:sp>
        <p:nvSpPr>
          <p:cNvPr id="4107" name="Text Box 11"/>
          <p:cNvSpPr txBox="1">
            <a:spLocks noChangeArrowheads="1"/>
          </p:cNvSpPr>
          <p:nvPr/>
        </p:nvSpPr>
        <p:spPr bwMode="auto">
          <a:xfrm>
            <a:off x="5334000" y="3276600"/>
            <a:ext cx="3657600" cy="1600200"/>
          </a:xfrm>
          <a:prstGeom prst="rect">
            <a:avLst/>
          </a:prstGeom>
          <a:solidFill>
            <a:srgbClr val="FFFF99"/>
          </a:solidFill>
          <a:ln w="9525">
            <a:solidFill>
              <a:srgbClr val="000000"/>
            </a:solidFill>
            <a:miter lim="800000"/>
            <a:headEnd/>
            <a:tailEnd/>
          </a:ln>
        </p:spPr>
        <p:txBody>
          <a:bodyPr/>
          <a:lstStyle/>
          <a:p>
            <a:pPr algn="l"/>
            <a:r>
              <a:rPr lang="es-ES" dirty="0">
                <a:ln>
                  <a:solidFill>
                    <a:schemeClr val="accent6">
                      <a:lumMod val="50000"/>
                    </a:schemeClr>
                  </a:solidFill>
                </a:ln>
              </a:rPr>
              <a:t>- Crítica al </a:t>
            </a:r>
            <a:r>
              <a:rPr lang="es-ES" dirty="0" err="1">
                <a:ln>
                  <a:solidFill>
                    <a:schemeClr val="accent6">
                      <a:lumMod val="50000"/>
                    </a:schemeClr>
                  </a:solidFill>
                </a:ln>
              </a:rPr>
              <a:t>centralisme</a:t>
            </a:r>
            <a:r>
              <a:rPr lang="es-ES" dirty="0">
                <a:ln>
                  <a:solidFill>
                    <a:schemeClr val="accent6">
                      <a:lumMod val="50000"/>
                    </a:schemeClr>
                  </a:solidFill>
                </a:ln>
              </a:rPr>
              <a:t> </a:t>
            </a:r>
            <a:r>
              <a:rPr lang="es-ES" dirty="0" err="1">
                <a:ln>
                  <a:solidFill>
                    <a:schemeClr val="accent6">
                      <a:lumMod val="50000"/>
                    </a:schemeClr>
                  </a:solidFill>
                </a:ln>
              </a:rPr>
              <a:t>burgès</a:t>
            </a:r>
            <a:r>
              <a:rPr lang="es-ES" dirty="0">
                <a:ln>
                  <a:solidFill>
                    <a:schemeClr val="accent6">
                      <a:lumMod val="50000"/>
                    </a:schemeClr>
                  </a:solidFill>
                </a:ln>
              </a:rPr>
              <a:t> </a:t>
            </a:r>
            <a:r>
              <a:rPr lang="es-ES" dirty="0" err="1">
                <a:ln>
                  <a:solidFill>
                    <a:schemeClr val="accent6">
                      <a:lumMod val="50000"/>
                    </a:schemeClr>
                  </a:solidFill>
                </a:ln>
              </a:rPr>
              <a:t>català</a:t>
            </a:r>
            <a:r>
              <a:rPr lang="es-ES" dirty="0">
                <a:ln>
                  <a:solidFill>
                    <a:schemeClr val="accent6">
                      <a:lumMod val="50000"/>
                    </a:schemeClr>
                  </a:solidFill>
                </a:ln>
              </a:rPr>
              <a:t> (</a:t>
            </a:r>
            <a:r>
              <a:rPr lang="es-ES" dirty="0" err="1">
                <a:ln>
                  <a:solidFill>
                    <a:schemeClr val="accent6">
                      <a:lumMod val="50000"/>
                    </a:schemeClr>
                  </a:solidFill>
                </a:ln>
              </a:rPr>
              <a:t>partits</a:t>
            </a:r>
            <a:r>
              <a:rPr lang="es-ES" dirty="0">
                <a:ln>
                  <a:solidFill>
                    <a:schemeClr val="accent6">
                      <a:lumMod val="50000"/>
                    </a:schemeClr>
                  </a:solidFill>
                </a:ln>
              </a:rPr>
              <a:t> </a:t>
            </a:r>
            <a:r>
              <a:rPr lang="es-ES" dirty="0" err="1">
                <a:ln>
                  <a:solidFill>
                    <a:schemeClr val="accent6">
                      <a:lumMod val="50000"/>
                    </a:schemeClr>
                  </a:solidFill>
                </a:ln>
              </a:rPr>
              <a:t>dinàstics</a:t>
            </a:r>
            <a:r>
              <a:rPr lang="es-ES" dirty="0">
                <a:ln>
                  <a:solidFill>
                    <a:schemeClr val="accent6">
                      <a:lumMod val="50000"/>
                    </a:schemeClr>
                  </a:solidFill>
                </a:ln>
              </a:rPr>
              <a:t>)</a:t>
            </a:r>
          </a:p>
          <a:p>
            <a:pPr algn="l"/>
            <a:r>
              <a:rPr lang="es-ES" dirty="0">
                <a:ln>
                  <a:solidFill>
                    <a:schemeClr val="accent6">
                      <a:lumMod val="50000"/>
                    </a:schemeClr>
                  </a:solidFill>
                </a:ln>
              </a:rPr>
              <a:t>- </a:t>
            </a:r>
            <a:r>
              <a:rPr lang="es-ES" dirty="0" err="1">
                <a:ln>
                  <a:solidFill>
                    <a:schemeClr val="accent6">
                      <a:lumMod val="50000"/>
                    </a:schemeClr>
                  </a:solidFill>
                </a:ln>
              </a:rPr>
              <a:t>Cooficialitat</a:t>
            </a:r>
            <a:r>
              <a:rPr lang="es-ES" dirty="0">
                <a:ln>
                  <a:solidFill>
                    <a:schemeClr val="accent6">
                      <a:lumMod val="50000"/>
                    </a:schemeClr>
                  </a:solidFill>
                </a:ln>
              </a:rPr>
              <a:t> </a:t>
            </a:r>
            <a:r>
              <a:rPr lang="es-ES" dirty="0" err="1">
                <a:ln>
                  <a:solidFill>
                    <a:schemeClr val="accent6">
                      <a:lumMod val="50000"/>
                    </a:schemeClr>
                  </a:solidFill>
                </a:ln>
              </a:rPr>
              <a:t>llengua</a:t>
            </a:r>
            <a:r>
              <a:rPr lang="es-ES" dirty="0">
                <a:ln>
                  <a:solidFill>
                    <a:schemeClr val="accent6">
                      <a:lumMod val="50000"/>
                    </a:schemeClr>
                  </a:solidFill>
                </a:ln>
              </a:rPr>
              <a:t> catalana</a:t>
            </a:r>
          </a:p>
          <a:p>
            <a:pPr algn="l"/>
            <a:r>
              <a:rPr lang="es-ES" dirty="0">
                <a:ln>
                  <a:solidFill>
                    <a:schemeClr val="accent6">
                      <a:lumMod val="50000"/>
                    </a:schemeClr>
                  </a:solidFill>
                </a:ln>
              </a:rPr>
              <a:t>- </a:t>
            </a:r>
            <a:r>
              <a:rPr lang="es-ES" dirty="0" err="1">
                <a:ln>
                  <a:solidFill>
                    <a:schemeClr val="accent6">
                      <a:lumMod val="50000"/>
                    </a:schemeClr>
                  </a:solidFill>
                </a:ln>
              </a:rPr>
              <a:t>Conservació</a:t>
            </a:r>
            <a:r>
              <a:rPr lang="es-ES" dirty="0">
                <a:ln>
                  <a:solidFill>
                    <a:schemeClr val="accent6">
                      <a:lumMod val="50000"/>
                    </a:schemeClr>
                  </a:solidFill>
                </a:ln>
              </a:rPr>
              <a:t> del </a:t>
            </a:r>
            <a:r>
              <a:rPr lang="es-ES" dirty="0" err="1">
                <a:ln>
                  <a:solidFill>
                    <a:schemeClr val="accent6">
                      <a:lumMod val="50000"/>
                    </a:schemeClr>
                  </a:solidFill>
                </a:ln>
              </a:rPr>
              <a:t>dret</a:t>
            </a:r>
            <a:r>
              <a:rPr lang="es-ES" dirty="0">
                <a:ln>
                  <a:solidFill>
                    <a:schemeClr val="accent6">
                      <a:lumMod val="50000"/>
                    </a:schemeClr>
                  </a:solidFill>
                </a:ln>
              </a:rPr>
              <a:t> </a:t>
            </a:r>
            <a:r>
              <a:rPr lang="es-ES" dirty="0" err="1">
                <a:ln>
                  <a:solidFill>
                    <a:schemeClr val="accent6">
                      <a:lumMod val="50000"/>
                    </a:schemeClr>
                  </a:solidFill>
                </a:ln>
              </a:rPr>
              <a:t>català</a:t>
            </a:r>
            <a:endParaRPr lang="es-ES" dirty="0">
              <a:ln>
                <a:solidFill>
                  <a:schemeClr val="accent6">
                    <a:lumMod val="50000"/>
                  </a:schemeClr>
                </a:solidFill>
              </a:ln>
            </a:endParaRPr>
          </a:p>
          <a:p>
            <a:pPr algn="l"/>
            <a:r>
              <a:rPr lang="es-ES" dirty="0">
                <a:ln>
                  <a:solidFill>
                    <a:schemeClr val="accent6">
                      <a:lumMod val="50000"/>
                    </a:schemeClr>
                  </a:solidFill>
                </a:ln>
              </a:rPr>
              <a:t>- </a:t>
            </a:r>
            <a:r>
              <a:rPr lang="es-ES" dirty="0" err="1">
                <a:ln>
                  <a:solidFill>
                    <a:schemeClr val="accent6">
                      <a:lumMod val="50000"/>
                    </a:schemeClr>
                  </a:solidFill>
                </a:ln>
              </a:rPr>
              <a:t>Proteccionisme</a:t>
            </a:r>
            <a:endParaRPr lang="es-ES" dirty="0">
              <a:ln>
                <a:solidFill>
                  <a:schemeClr val="accent6">
                    <a:lumMod val="50000"/>
                  </a:schemeClr>
                </a:solidFill>
              </a:ln>
            </a:endParaRPr>
          </a:p>
        </p:txBody>
      </p:sp>
      <p:sp>
        <p:nvSpPr>
          <p:cNvPr id="4109" name="Line 13"/>
          <p:cNvSpPr>
            <a:spLocks noChangeShapeType="1"/>
          </p:cNvSpPr>
          <p:nvPr/>
        </p:nvSpPr>
        <p:spPr bwMode="auto">
          <a:xfrm>
            <a:off x="2667000" y="3505200"/>
            <a:ext cx="2606675" cy="0"/>
          </a:xfrm>
          <a:prstGeom prst="line">
            <a:avLst/>
          </a:prstGeom>
          <a:noFill/>
          <a:ln w="9525">
            <a:solidFill>
              <a:srgbClr val="000000"/>
            </a:solidFill>
            <a:round/>
            <a:headEnd/>
            <a:tailEnd type="triangle" w="med" len="med"/>
          </a:ln>
        </p:spPr>
        <p:txBody>
          <a:bodyPr/>
          <a:lstStyle/>
          <a:p>
            <a:endParaRPr lang="ca-ES"/>
          </a:p>
        </p:txBody>
      </p:sp>
      <p:sp>
        <p:nvSpPr>
          <p:cNvPr id="4110" name="Line 14"/>
          <p:cNvSpPr>
            <a:spLocks noChangeShapeType="1"/>
          </p:cNvSpPr>
          <p:nvPr/>
        </p:nvSpPr>
        <p:spPr bwMode="auto">
          <a:xfrm flipH="1">
            <a:off x="2743200" y="2667000"/>
            <a:ext cx="549275" cy="274638"/>
          </a:xfrm>
          <a:prstGeom prst="line">
            <a:avLst/>
          </a:prstGeom>
          <a:noFill/>
          <a:ln w="9525">
            <a:solidFill>
              <a:srgbClr val="000000"/>
            </a:solidFill>
            <a:round/>
            <a:headEnd/>
            <a:tailEnd type="triangle" w="med" len="med"/>
          </a:ln>
        </p:spPr>
        <p:txBody>
          <a:bodyPr/>
          <a:lstStyle/>
          <a:p>
            <a:endParaRPr lang="ca-ES"/>
          </a:p>
        </p:txBody>
      </p:sp>
      <p:sp>
        <p:nvSpPr>
          <p:cNvPr id="4111" name="Line 15"/>
          <p:cNvSpPr>
            <a:spLocks noChangeShapeType="1"/>
          </p:cNvSpPr>
          <p:nvPr/>
        </p:nvSpPr>
        <p:spPr bwMode="auto">
          <a:xfrm>
            <a:off x="1752600" y="3200400"/>
            <a:ext cx="0" cy="1327150"/>
          </a:xfrm>
          <a:prstGeom prst="line">
            <a:avLst/>
          </a:prstGeom>
          <a:noFill/>
          <a:ln w="9525">
            <a:solidFill>
              <a:srgbClr val="000000"/>
            </a:solidFill>
            <a:round/>
            <a:headEnd/>
            <a:tailEnd type="triangle" w="med" len="med"/>
          </a:ln>
        </p:spPr>
        <p:txBody>
          <a:bodyPr/>
          <a:lstStyle/>
          <a:p>
            <a:endParaRPr lang="ca-ES"/>
          </a:p>
        </p:txBody>
      </p:sp>
      <p:sp>
        <p:nvSpPr>
          <p:cNvPr id="4112" name="Text Box 16"/>
          <p:cNvSpPr txBox="1">
            <a:spLocks noChangeArrowheads="1"/>
          </p:cNvSpPr>
          <p:nvPr/>
        </p:nvSpPr>
        <p:spPr bwMode="auto">
          <a:xfrm>
            <a:off x="1828800" y="3733800"/>
            <a:ext cx="2332038" cy="609600"/>
          </a:xfrm>
          <a:prstGeom prst="rect">
            <a:avLst/>
          </a:prstGeom>
          <a:noFill/>
          <a:ln w="9525">
            <a:noFill/>
            <a:miter lim="800000"/>
            <a:headEnd/>
            <a:tailEnd/>
          </a:ln>
        </p:spPr>
        <p:txBody>
          <a:bodyPr/>
          <a:lstStyle/>
          <a:p>
            <a:pPr algn="l"/>
            <a:r>
              <a:rPr lang="es-ES" sz="1200"/>
              <a:t>De la mà del Centre Català i de Valentí Almirall </a:t>
            </a:r>
          </a:p>
        </p:txBody>
      </p:sp>
      <p:sp>
        <p:nvSpPr>
          <p:cNvPr id="4113" name="Text Box 17"/>
          <p:cNvSpPr txBox="1">
            <a:spLocks noChangeArrowheads="1"/>
          </p:cNvSpPr>
          <p:nvPr/>
        </p:nvSpPr>
        <p:spPr bwMode="auto">
          <a:xfrm>
            <a:off x="609600" y="4648200"/>
            <a:ext cx="3581400" cy="457200"/>
          </a:xfrm>
          <a:prstGeom prst="rect">
            <a:avLst/>
          </a:prstGeom>
          <a:solidFill>
            <a:srgbClr val="FFFF99"/>
          </a:solidFill>
          <a:ln w="9525">
            <a:noFill/>
            <a:miter lim="800000"/>
            <a:headEnd/>
            <a:tailEnd/>
          </a:ln>
          <a:effectLst>
            <a:outerShdw dist="35921" dir="2700000" algn="ctr" rotWithShape="0">
              <a:srgbClr val="808080"/>
            </a:outerShdw>
          </a:effectLst>
        </p:spPr>
        <p:txBody>
          <a:bodyPr/>
          <a:lstStyle/>
          <a:p>
            <a:pPr algn="l"/>
            <a:r>
              <a:rPr lang="es-ES" dirty="0">
                <a:ln>
                  <a:solidFill>
                    <a:schemeClr val="bg1"/>
                  </a:solidFill>
                </a:ln>
              </a:rPr>
              <a:t>1885 El </a:t>
            </a:r>
            <a:r>
              <a:rPr lang="es-ES" u="sng" dirty="0">
                <a:ln>
                  <a:solidFill>
                    <a:schemeClr val="bg1"/>
                  </a:solidFill>
                </a:ln>
              </a:rPr>
              <a:t>Memorial de </a:t>
            </a:r>
            <a:r>
              <a:rPr lang="es-ES" u="sng" dirty="0" err="1">
                <a:ln>
                  <a:solidFill>
                    <a:schemeClr val="bg1"/>
                  </a:solidFill>
                </a:ln>
              </a:rPr>
              <a:t>Greuges</a:t>
            </a:r>
            <a:endParaRPr lang="es-ES" dirty="0">
              <a:ln>
                <a:solidFill>
                  <a:schemeClr val="bg1"/>
                </a:solidFill>
              </a:ln>
            </a:endParaRPr>
          </a:p>
        </p:txBody>
      </p:sp>
      <p:sp>
        <p:nvSpPr>
          <p:cNvPr id="4114" name="Text Box 18"/>
          <p:cNvSpPr txBox="1">
            <a:spLocks noChangeArrowheads="1"/>
          </p:cNvSpPr>
          <p:nvPr/>
        </p:nvSpPr>
        <p:spPr bwMode="auto">
          <a:xfrm>
            <a:off x="4572000" y="5181600"/>
            <a:ext cx="4114800" cy="914400"/>
          </a:xfrm>
          <a:prstGeom prst="rect">
            <a:avLst/>
          </a:prstGeom>
          <a:solidFill>
            <a:srgbClr val="FFFF99"/>
          </a:solidFill>
          <a:ln w="9525">
            <a:solidFill>
              <a:srgbClr val="000000"/>
            </a:solidFill>
            <a:miter lim="800000"/>
            <a:headEnd/>
            <a:tailEnd/>
          </a:ln>
        </p:spPr>
        <p:txBody>
          <a:bodyPr/>
          <a:lstStyle/>
          <a:p>
            <a:pPr algn="l"/>
            <a:r>
              <a:rPr lang="ca-ES" dirty="0">
                <a:ln>
                  <a:solidFill>
                    <a:schemeClr val="accent6">
                      <a:lumMod val="50000"/>
                    </a:schemeClr>
                  </a:solidFill>
                </a:ln>
              </a:rPr>
              <a:t>Lliurat a Alfons XII</a:t>
            </a:r>
          </a:p>
          <a:p>
            <a:pPr algn="l"/>
            <a:r>
              <a:rPr lang="es-ES" dirty="0">
                <a:ln>
                  <a:solidFill>
                    <a:schemeClr val="accent6">
                      <a:lumMod val="50000"/>
                    </a:schemeClr>
                  </a:solidFill>
                </a:ln>
              </a:rPr>
              <a:t>“Memoria en defensa de los intereses materiales y morales de Cataluña”</a:t>
            </a:r>
          </a:p>
        </p:txBody>
      </p:sp>
      <p:sp>
        <p:nvSpPr>
          <p:cNvPr id="4115" name="Text Box 19"/>
          <p:cNvSpPr txBox="1">
            <a:spLocks noChangeArrowheads="1"/>
          </p:cNvSpPr>
          <p:nvPr/>
        </p:nvSpPr>
        <p:spPr bwMode="auto">
          <a:xfrm>
            <a:off x="914400" y="5562600"/>
            <a:ext cx="3048000" cy="1066800"/>
          </a:xfrm>
          <a:prstGeom prst="rect">
            <a:avLst/>
          </a:prstGeom>
          <a:solidFill>
            <a:srgbClr val="FFFF99"/>
          </a:solidFill>
          <a:ln w="9525">
            <a:noFill/>
            <a:miter lim="800000"/>
            <a:headEnd/>
            <a:tailEnd/>
          </a:ln>
        </p:spPr>
        <p:txBody>
          <a:bodyPr/>
          <a:lstStyle/>
          <a:p>
            <a:pPr algn="l"/>
            <a:r>
              <a:rPr lang="es-ES" dirty="0" err="1">
                <a:ln>
                  <a:solidFill>
                    <a:schemeClr val="accent6">
                      <a:lumMod val="50000"/>
                    </a:schemeClr>
                  </a:solidFill>
                </a:ln>
              </a:rPr>
              <a:t>És</a:t>
            </a:r>
            <a:r>
              <a:rPr lang="es-ES" dirty="0">
                <a:ln>
                  <a:solidFill>
                    <a:schemeClr val="accent6">
                      <a:lumMod val="50000"/>
                    </a:schemeClr>
                  </a:solidFill>
                </a:ln>
              </a:rPr>
              <a:t> un </a:t>
            </a:r>
            <a:r>
              <a:rPr lang="es-ES" dirty="0" err="1">
                <a:ln>
                  <a:solidFill>
                    <a:schemeClr val="accent6">
                      <a:lumMod val="50000"/>
                    </a:schemeClr>
                  </a:solidFill>
                </a:ln>
              </a:rPr>
              <a:t>intent</a:t>
            </a:r>
            <a:r>
              <a:rPr lang="es-ES" dirty="0">
                <a:ln>
                  <a:solidFill>
                    <a:schemeClr val="accent6">
                      <a:lumMod val="50000"/>
                    </a:schemeClr>
                  </a:solidFill>
                </a:ln>
              </a:rPr>
              <a:t> </a:t>
            </a:r>
            <a:r>
              <a:rPr lang="es-ES" dirty="0" err="1">
                <a:ln>
                  <a:solidFill>
                    <a:schemeClr val="accent6">
                      <a:lumMod val="50000"/>
                    </a:schemeClr>
                  </a:solidFill>
                </a:ln>
              </a:rPr>
              <a:t>fracasat</a:t>
            </a:r>
            <a:r>
              <a:rPr lang="es-ES" dirty="0">
                <a:ln>
                  <a:solidFill>
                    <a:schemeClr val="accent6">
                      <a:lumMod val="50000"/>
                    </a:schemeClr>
                  </a:solidFill>
                </a:ln>
              </a:rPr>
              <a:t> </a:t>
            </a:r>
            <a:r>
              <a:rPr lang="es-ES" dirty="0" err="1">
                <a:ln>
                  <a:solidFill>
                    <a:schemeClr val="accent6">
                      <a:lumMod val="50000"/>
                    </a:schemeClr>
                  </a:solidFill>
                </a:ln>
              </a:rPr>
              <a:t>d’unir</a:t>
            </a:r>
            <a:r>
              <a:rPr lang="es-ES" dirty="0">
                <a:ln>
                  <a:solidFill>
                    <a:schemeClr val="accent6">
                      <a:lumMod val="50000"/>
                    </a:schemeClr>
                  </a:solidFill>
                </a:ln>
              </a:rPr>
              <a:t> la </a:t>
            </a:r>
            <a:r>
              <a:rPr lang="es-ES" dirty="0" err="1">
                <a:ln>
                  <a:solidFill>
                    <a:schemeClr val="accent6">
                      <a:lumMod val="50000"/>
                    </a:schemeClr>
                  </a:solidFill>
                </a:ln>
              </a:rPr>
              <a:t>burgesia</a:t>
            </a:r>
            <a:r>
              <a:rPr lang="es-ES" dirty="0">
                <a:ln>
                  <a:solidFill>
                    <a:schemeClr val="accent6">
                      <a:lumMod val="50000"/>
                    </a:schemeClr>
                  </a:solidFill>
                </a:ln>
              </a:rPr>
              <a:t> conservadora </a:t>
            </a:r>
            <a:r>
              <a:rPr lang="es-ES" dirty="0" err="1">
                <a:ln>
                  <a:solidFill>
                    <a:schemeClr val="accent6">
                      <a:lumMod val="50000"/>
                    </a:schemeClr>
                  </a:solidFill>
                </a:ln>
              </a:rPr>
              <a:t>amb</a:t>
            </a:r>
            <a:r>
              <a:rPr lang="es-ES" dirty="0">
                <a:ln>
                  <a:solidFill>
                    <a:schemeClr val="accent6">
                      <a:lumMod val="50000"/>
                    </a:schemeClr>
                  </a:solidFill>
                </a:ln>
              </a:rPr>
              <a:t> el </a:t>
            </a:r>
            <a:r>
              <a:rPr lang="es-ES" dirty="0" err="1">
                <a:ln>
                  <a:solidFill>
                    <a:schemeClr val="accent6">
                      <a:lumMod val="50000"/>
                    </a:schemeClr>
                  </a:solidFill>
                </a:ln>
              </a:rPr>
              <a:t>federalisme</a:t>
            </a:r>
            <a:endParaRPr lang="es-ES" dirty="0">
              <a:ln>
                <a:solidFill>
                  <a:schemeClr val="accent6">
                    <a:lumMod val="50000"/>
                  </a:schemeClr>
                </a:solidFill>
              </a:ln>
            </a:endParaRPr>
          </a:p>
        </p:txBody>
      </p:sp>
      <p:sp>
        <p:nvSpPr>
          <p:cNvPr id="4116" name="Line 20"/>
          <p:cNvSpPr>
            <a:spLocks noChangeShapeType="1"/>
          </p:cNvSpPr>
          <p:nvPr/>
        </p:nvSpPr>
        <p:spPr bwMode="auto">
          <a:xfrm>
            <a:off x="2057400" y="5181600"/>
            <a:ext cx="0" cy="381000"/>
          </a:xfrm>
          <a:prstGeom prst="line">
            <a:avLst/>
          </a:prstGeom>
          <a:noFill/>
          <a:ln w="9525">
            <a:solidFill>
              <a:srgbClr val="000000"/>
            </a:solidFill>
            <a:round/>
            <a:headEnd/>
            <a:tailEnd type="triangle" w="med" len="med"/>
          </a:ln>
        </p:spPr>
        <p:txBody>
          <a:bodyPr/>
          <a:lstStyle/>
          <a:p>
            <a:endParaRPr lang="ca-ES"/>
          </a:p>
        </p:txBody>
      </p:sp>
      <p:sp>
        <p:nvSpPr>
          <p:cNvPr id="4117" name="AutoShape 21"/>
          <p:cNvSpPr>
            <a:spLocks noChangeArrowheads="1"/>
          </p:cNvSpPr>
          <p:nvPr/>
        </p:nvSpPr>
        <p:spPr bwMode="auto">
          <a:xfrm>
            <a:off x="381000" y="533400"/>
            <a:ext cx="549275" cy="274638"/>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FFFF"/>
          </a:solidFill>
          <a:ln w="9525">
            <a:solidFill>
              <a:srgbClr val="000000"/>
            </a:solidFill>
            <a:miter lim="800000"/>
            <a:headEnd/>
            <a:tailEnd/>
          </a:ln>
        </p:spPr>
        <p:txBody>
          <a:bodyPr/>
          <a:lstStyle/>
          <a:p>
            <a:endParaRPr lang="ca-ES"/>
          </a:p>
        </p:txBody>
      </p:sp>
      <p:sp>
        <p:nvSpPr>
          <p:cNvPr id="4118" name="Line 22"/>
          <p:cNvSpPr>
            <a:spLocks noChangeShapeType="1"/>
          </p:cNvSpPr>
          <p:nvPr/>
        </p:nvSpPr>
        <p:spPr bwMode="auto">
          <a:xfrm>
            <a:off x="3276600" y="1600200"/>
            <a:ext cx="533400" cy="0"/>
          </a:xfrm>
          <a:prstGeom prst="line">
            <a:avLst/>
          </a:prstGeom>
          <a:noFill/>
          <a:ln w="9525">
            <a:solidFill>
              <a:schemeClr val="tx1"/>
            </a:solidFill>
            <a:round/>
            <a:headEnd/>
            <a:tailEnd type="triangle" w="med" len="med"/>
          </a:ln>
          <a:effectLst/>
        </p:spPr>
        <p:txBody>
          <a:bodyPr wrap="none" anchor="ctr"/>
          <a:lstStyle/>
          <a:p>
            <a:endParaRPr lang="ca-ES"/>
          </a:p>
        </p:txBody>
      </p:sp>
      <p:sp>
        <p:nvSpPr>
          <p:cNvPr id="4119" name="Line 23"/>
          <p:cNvSpPr>
            <a:spLocks noChangeShapeType="1"/>
          </p:cNvSpPr>
          <p:nvPr/>
        </p:nvSpPr>
        <p:spPr bwMode="auto">
          <a:xfrm flipV="1">
            <a:off x="2667000" y="3200400"/>
            <a:ext cx="0" cy="304800"/>
          </a:xfrm>
          <a:prstGeom prst="line">
            <a:avLst/>
          </a:prstGeom>
          <a:noFill/>
          <a:ln w="9525">
            <a:solidFill>
              <a:schemeClr val="tx1"/>
            </a:solidFill>
            <a:round/>
            <a:headEnd/>
            <a:tailEnd/>
          </a:ln>
          <a:effectLst/>
        </p:spPr>
        <p:txBody>
          <a:bodyPr wrap="none" anchor="ctr"/>
          <a:lstStyle/>
          <a:p>
            <a:endParaRPr lang="ca-ES"/>
          </a:p>
        </p:txBody>
      </p:sp>
      <p:sp>
        <p:nvSpPr>
          <p:cNvPr id="4120" name="Line 24"/>
          <p:cNvSpPr>
            <a:spLocks noChangeShapeType="1"/>
          </p:cNvSpPr>
          <p:nvPr/>
        </p:nvSpPr>
        <p:spPr bwMode="auto">
          <a:xfrm>
            <a:off x="3352800" y="5410200"/>
            <a:ext cx="1219200" cy="0"/>
          </a:xfrm>
          <a:prstGeom prst="line">
            <a:avLst/>
          </a:prstGeom>
          <a:noFill/>
          <a:ln w="9525">
            <a:solidFill>
              <a:schemeClr val="tx1"/>
            </a:solidFill>
            <a:round/>
            <a:headEnd/>
            <a:tailEnd type="triangle" w="med" len="med"/>
          </a:ln>
          <a:effectLst/>
        </p:spPr>
        <p:txBody>
          <a:bodyPr wrap="none" anchor="ctr"/>
          <a:lstStyle/>
          <a:p>
            <a:endParaRPr lang="ca-ES"/>
          </a:p>
        </p:txBody>
      </p:sp>
      <p:sp>
        <p:nvSpPr>
          <p:cNvPr id="4121" name="Line 25"/>
          <p:cNvSpPr>
            <a:spLocks noChangeShapeType="1"/>
          </p:cNvSpPr>
          <p:nvPr/>
        </p:nvSpPr>
        <p:spPr bwMode="auto">
          <a:xfrm flipV="1">
            <a:off x="3352800" y="5105400"/>
            <a:ext cx="0" cy="304800"/>
          </a:xfrm>
          <a:prstGeom prst="line">
            <a:avLst/>
          </a:prstGeom>
          <a:noFill/>
          <a:ln w="9525">
            <a:solidFill>
              <a:schemeClr val="tx1"/>
            </a:solidFill>
            <a:round/>
            <a:headEnd/>
            <a:tailEnd/>
          </a:ln>
          <a:effectLst/>
        </p:spPr>
        <p:txBody>
          <a:bodyPr wrap="none" anchor="ctr"/>
          <a:lstStyle/>
          <a:p>
            <a:endParaRPr lang="ca-ES"/>
          </a:p>
        </p:txBody>
      </p:sp>
      <p:pic>
        <p:nvPicPr>
          <p:cNvPr id="4122" name="Picture 26">
            <a:hlinkClick r:id="" action="ppaction://noaction"/>
          </p:cNvPr>
          <p:cNvPicPr>
            <a:picLocks noChangeAspect="1" noChangeArrowheads="1"/>
          </p:cNvPicPr>
          <p:nvPr/>
        </p:nvPicPr>
        <p:blipFill>
          <a:blip r:embed="rId2" cstate="print"/>
          <a:srcRect/>
          <a:stretch>
            <a:fillRect/>
          </a:stretch>
        </p:blipFill>
        <p:spPr bwMode="auto">
          <a:xfrm>
            <a:off x="3733800" y="4724400"/>
            <a:ext cx="615950" cy="234950"/>
          </a:xfrm>
          <a:prstGeom prst="rect">
            <a:avLst/>
          </a:prstGeom>
          <a:noFill/>
          <a:ln w="9525">
            <a:noFill/>
            <a:miter lim="800000"/>
            <a:headEnd/>
            <a:tailEnd/>
          </a:ln>
          <a:effectLst/>
        </p:spPr>
      </p:pic>
      <p:sp>
        <p:nvSpPr>
          <p:cNvPr id="4123" name="Text Box 27"/>
          <p:cNvSpPr txBox="1">
            <a:spLocks noChangeArrowheads="1"/>
          </p:cNvSpPr>
          <p:nvPr/>
        </p:nvSpPr>
        <p:spPr bwMode="auto">
          <a:xfrm>
            <a:off x="4211638" y="4652963"/>
            <a:ext cx="453970" cy="307777"/>
          </a:xfrm>
          <a:prstGeom prst="rect">
            <a:avLst/>
          </a:prstGeom>
          <a:noFill/>
          <a:ln w="9525">
            <a:noFill/>
            <a:miter lim="800000"/>
            <a:headEnd/>
            <a:tailEnd/>
          </a:ln>
          <a:effectLst/>
        </p:spPr>
        <p:txBody>
          <a:bodyPr wrap="none">
            <a:spAutoFit/>
          </a:bodyPr>
          <a:lstStyle/>
          <a:p>
            <a:r>
              <a:rPr lang="ca-ES" sz="1400" dirty="0" smtClean="0">
                <a:solidFill>
                  <a:schemeClr val="accent2"/>
                </a:solidFill>
              </a:rPr>
              <a:t>176</a:t>
            </a:r>
            <a:endParaRPr lang="ca-ES" sz="1400" dirty="0">
              <a:solidFill>
                <a:schemeClr val="accent2"/>
              </a:solidFill>
            </a:endParaRPr>
          </a:p>
        </p:txBody>
      </p:sp>
      <p:sp>
        <p:nvSpPr>
          <p:cNvPr id="4125" name="Text Box 29"/>
          <p:cNvSpPr txBox="1">
            <a:spLocks noChangeArrowheads="1"/>
          </p:cNvSpPr>
          <p:nvPr/>
        </p:nvSpPr>
        <p:spPr bwMode="auto">
          <a:xfrm>
            <a:off x="0" y="6521450"/>
            <a:ext cx="296863" cy="336550"/>
          </a:xfrm>
          <a:prstGeom prst="rect">
            <a:avLst/>
          </a:prstGeom>
          <a:noFill/>
          <a:ln w="12700">
            <a:noFill/>
            <a:miter lim="800000"/>
            <a:headEnd type="none" w="sm" len="sm"/>
            <a:tailEnd type="none" w="sm" len="sm"/>
          </a:ln>
          <a:effectLst/>
        </p:spPr>
        <p:txBody>
          <a:bodyPr wrap="none">
            <a:spAutoFit/>
          </a:bodyPr>
          <a:lstStyle/>
          <a:p>
            <a:pPr algn="l"/>
            <a:r>
              <a:rPr lang="es-ES"/>
              <a:t>4</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2"/>
          <p:cNvSpPr txBox="1">
            <a:spLocks noChangeArrowheads="1"/>
          </p:cNvSpPr>
          <p:nvPr/>
        </p:nvSpPr>
        <p:spPr bwMode="auto">
          <a:xfrm>
            <a:off x="1066800" y="533400"/>
            <a:ext cx="3733800" cy="304800"/>
          </a:xfrm>
          <a:prstGeom prst="rect">
            <a:avLst/>
          </a:prstGeom>
          <a:solidFill>
            <a:srgbClr val="FFFF99"/>
          </a:solidFill>
          <a:ln w="9525">
            <a:solidFill>
              <a:schemeClr val="tx1"/>
            </a:solidFill>
            <a:miter lim="800000"/>
            <a:headEnd/>
            <a:tailEnd/>
          </a:ln>
          <a:effectLst>
            <a:outerShdw dist="107763" dir="2700000" algn="ctr" rotWithShape="0">
              <a:srgbClr val="808080"/>
            </a:outerShdw>
          </a:effectLst>
        </p:spPr>
        <p:txBody>
          <a:bodyPr/>
          <a:lstStyle/>
          <a:p>
            <a:pPr algn="l"/>
            <a:r>
              <a:rPr lang="es-ES" dirty="0">
                <a:ln>
                  <a:solidFill>
                    <a:schemeClr val="accent6">
                      <a:lumMod val="50000"/>
                    </a:schemeClr>
                  </a:solidFill>
                </a:ln>
              </a:rPr>
              <a:t>3.2.- El </a:t>
            </a:r>
            <a:r>
              <a:rPr lang="es-ES" dirty="0" err="1">
                <a:ln>
                  <a:solidFill>
                    <a:schemeClr val="accent6">
                      <a:lumMod val="50000"/>
                    </a:schemeClr>
                  </a:solidFill>
                </a:ln>
              </a:rPr>
              <a:t>catalanisme</a:t>
            </a:r>
            <a:r>
              <a:rPr lang="es-ES" dirty="0">
                <a:ln>
                  <a:solidFill>
                    <a:schemeClr val="accent6">
                      <a:lumMod val="50000"/>
                    </a:schemeClr>
                  </a:solidFill>
                </a:ln>
              </a:rPr>
              <a:t> conservador</a:t>
            </a:r>
          </a:p>
        </p:txBody>
      </p:sp>
      <p:sp>
        <p:nvSpPr>
          <p:cNvPr id="5123" name="Text Box 3"/>
          <p:cNvSpPr txBox="1">
            <a:spLocks noChangeArrowheads="1"/>
          </p:cNvSpPr>
          <p:nvPr/>
        </p:nvSpPr>
        <p:spPr bwMode="auto">
          <a:xfrm>
            <a:off x="838200" y="1066800"/>
            <a:ext cx="3109913" cy="273050"/>
          </a:xfrm>
          <a:prstGeom prst="rect">
            <a:avLst/>
          </a:prstGeom>
          <a:noFill/>
          <a:ln w="9525">
            <a:noFill/>
            <a:miter lim="800000"/>
            <a:headEnd/>
            <a:tailEnd/>
          </a:ln>
        </p:spPr>
        <p:txBody>
          <a:bodyPr/>
          <a:lstStyle/>
          <a:p>
            <a:pPr algn="l"/>
            <a:r>
              <a:rPr lang="es-ES" sz="1400" b="0" dirty="0">
                <a:ln>
                  <a:solidFill>
                    <a:schemeClr val="tx1"/>
                  </a:solidFill>
                </a:ln>
              </a:rPr>
              <a:t>1887  </a:t>
            </a:r>
            <a:r>
              <a:rPr lang="es-ES" sz="1400" b="0" dirty="0" err="1">
                <a:ln>
                  <a:solidFill>
                    <a:schemeClr val="tx1"/>
                  </a:solidFill>
                </a:ln>
              </a:rPr>
              <a:t>separació</a:t>
            </a:r>
            <a:r>
              <a:rPr lang="es-ES" sz="1400" b="0" dirty="0">
                <a:ln>
                  <a:solidFill>
                    <a:schemeClr val="tx1"/>
                  </a:solidFill>
                </a:ln>
              </a:rPr>
              <a:t> del Centre </a:t>
            </a:r>
            <a:r>
              <a:rPr lang="es-ES" sz="1400" b="0" dirty="0" err="1">
                <a:ln>
                  <a:solidFill>
                    <a:schemeClr val="tx1"/>
                  </a:solidFill>
                </a:ln>
              </a:rPr>
              <a:t>Català</a:t>
            </a:r>
            <a:endParaRPr lang="es-ES" sz="1400" b="0" dirty="0">
              <a:ln>
                <a:solidFill>
                  <a:schemeClr val="tx1"/>
                </a:solidFill>
              </a:ln>
            </a:endParaRPr>
          </a:p>
        </p:txBody>
      </p:sp>
      <p:sp>
        <p:nvSpPr>
          <p:cNvPr id="5124" name="Text Box 4"/>
          <p:cNvSpPr txBox="1">
            <a:spLocks noChangeArrowheads="1"/>
          </p:cNvSpPr>
          <p:nvPr/>
        </p:nvSpPr>
        <p:spPr bwMode="auto">
          <a:xfrm>
            <a:off x="2209800" y="1600200"/>
            <a:ext cx="2209800" cy="654050"/>
          </a:xfrm>
          <a:prstGeom prst="rect">
            <a:avLst/>
          </a:prstGeom>
          <a:solidFill>
            <a:srgbClr val="FFFF99"/>
          </a:solidFill>
          <a:ln w="9525">
            <a:solidFill>
              <a:srgbClr val="000000"/>
            </a:solidFill>
            <a:miter lim="800000"/>
            <a:headEnd/>
            <a:tailEnd/>
          </a:ln>
        </p:spPr>
        <p:txBody>
          <a:bodyPr/>
          <a:lstStyle/>
          <a:p>
            <a:pPr algn="l"/>
            <a:r>
              <a:rPr lang="es-ES" dirty="0" err="1">
                <a:ln>
                  <a:solidFill>
                    <a:schemeClr val="accent6">
                      <a:lumMod val="50000"/>
                    </a:schemeClr>
                  </a:solidFill>
                </a:ln>
              </a:rPr>
              <a:t>Lliga</a:t>
            </a:r>
            <a:r>
              <a:rPr lang="es-ES" dirty="0">
                <a:ln>
                  <a:solidFill>
                    <a:schemeClr val="accent6">
                      <a:lumMod val="50000"/>
                    </a:schemeClr>
                  </a:solidFill>
                </a:ln>
              </a:rPr>
              <a:t> de Catalunya</a:t>
            </a:r>
          </a:p>
        </p:txBody>
      </p:sp>
      <p:sp>
        <p:nvSpPr>
          <p:cNvPr id="5126" name="Line 6"/>
          <p:cNvSpPr>
            <a:spLocks noChangeShapeType="1"/>
          </p:cNvSpPr>
          <p:nvPr/>
        </p:nvSpPr>
        <p:spPr bwMode="auto">
          <a:xfrm>
            <a:off x="3429000" y="1371600"/>
            <a:ext cx="0" cy="228600"/>
          </a:xfrm>
          <a:prstGeom prst="line">
            <a:avLst/>
          </a:prstGeom>
          <a:noFill/>
          <a:ln w="9525">
            <a:solidFill>
              <a:srgbClr val="000000"/>
            </a:solidFill>
            <a:round/>
            <a:headEnd/>
            <a:tailEnd type="triangle" w="med" len="med"/>
          </a:ln>
        </p:spPr>
        <p:txBody>
          <a:bodyPr/>
          <a:lstStyle/>
          <a:p>
            <a:endParaRPr lang="ca-ES"/>
          </a:p>
        </p:txBody>
      </p:sp>
      <p:sp>
        <p:nvSpPr>
          <p:cNvPr id="5127" name="Text Box 7"/>
          <p:cNvSpPr txBox="1">
            <a:spLocks noChangeArrowheads="1"/>
          </p:cNvSpPr>
          <p:nvPr/>
        </p:nvSpPr>
        <p:spPr bwMode="auto">
          <a:xfrm>
            <a:off x="4495800" y="1295400"/>
            <a:ext cx="1066800" cy="533400"/>
          </a:xfrm>
          <a:prstGeom prst="rect">
            <a:avLst/>
          </a:prstGeom>
          <a:noFill/>
          <a:ln w="9525">
            <a:noFill/>
            <a:miter lim="800000"/>
            <a:headEnd/>
            <a:tailEnd/>
          </a:ln>
        </p:spPr>
        <p:txBody>
          <a:bodyPr/>
          <a:lstStyle/>
          <a:p>
            <a:pPr algn="l"/>
            <a:r>
              <a:rPr lang="es-ES" sz="1200" b="0" dirty="0" err="1">
                <a:ln>
                  <a:solidFill>
                    <a:schemeClr val="tx1"/>
                  </a:solidFill>
                </a:ln>
              </a:rPr>
              <a:t>Juntament</a:t>
            </a:r>
            <a:r>
              <a:rPr lang="es-ES" sz="1200" b="0" dirty="0">
                <a:ln>
                  <a:solidFill>
                    <a:schemeClr val="tx1"/>
                  </a:solidFill>
                </a:ln>
              </a:rPr>
              <a:t> </a:t>
            </a:r>
          </a:p>
          <a:p>
            <a:pPr algn="l"/>
            <a:r>
              <a:rPr lang="es-ES" sz="1200" b="0" dirty="0" err="1">
                <a:ln>
                  <a:solidFill>
                    <a:schemeClr val="tx1"/>
                  </a:solidFill>
                </a:ln>
              </a:rPr>
              <a:t>amb</a:t>
            </a:r>
            <a:endParaRPr lang="es-ES" sz="1200" b="0" dirty="0">
              <a:ln>
                <a:solidFill>
                  <a:schemeClr val="tx1"/>
                </a:solidFill>
              </a:ln>
            </a:endParaRPr>
          </a:p>
        </p:txBody>
      </p:sp>
      <p:sp>
        <p:nvSpPr>
          <p:cNvPr id="5128" name="Line 8"/>
          <p:cNvSpPr>
            <a:spLocks noChangeShapeType="1"/>
          </p:cNvSpPr>
          <p:nvPr/>
        </p:nvSpPr>
        <p:spPr bwMode="auto">
          <a:xfrm>
            <a:off x="4419600" y="1752600"/>
            <a:ext cx="1006475" cy="0"/>
          </a:xfrm>
          <a:prstGeom prst="line">
            <a:avLst/>
          </a:prstGeom>
          <a:noFill/>
          <a:ln w="9525">
            <a:solidFill>
              <a:srgbClr val="000000"/>
            </a:solidFill>
            <a:round/>
            <a:headEnd/>
            <a:tailEnd type="triangle" w="med" len="med"/>
          </a:ln>
        </p:spPr>
        <p:txBody>
          <a:bodyPr/>
          <a:lstStyle/>
          <a:p>
            <a:endParaRPr lang="ca-ES"/>
          </a:p>
        </p:txBody>
      </p:sp>
      <p:sp>
        <p:nvSpPr>
          <p:cNvPr id="5129" name="Text Box 9"/>
          <p:cNvSpPr txBox="1">
            <a:spLocks noChangeArrowheads="1"/>
          </p:cNvSpPr>
          <p:nvPr/>
        </p:nvSpPr>
        <p:spPr bwMode="auto">
          <a:xfrm>
            <a:off x="5486400" y="1600200"/>
            <a:ext cx="2590800" cy="304800"/>
          </a:xfrm>
          <a:prstGeom prst="rect">
            <a:avLst/>
          </a:prstGeom>
          <a:solidFill>
            <a:srgbClr val="FFFF99"/>
          </a:solidFill>
          <a:ln w="9525">
            <a:solidFill>
              <a:srgbClr val="000000"/>
            </a:solidFill>
            <a:miter lim="800000"/>
            <a:headEnd/>
            <a:tailEnd/>
          </a:ln>
        </p:spPr>
        <p:txBody>
          <a:bodyPr/>
          <a:lstStyle/>
          <a:p>
            <a:pPr algn="l"/>
            <a:r>
              <a:rPr lang="es-ES" sz="1400" dirty="0">
                <a:ln>
                  <a:solidFill>
                    <a:schemeClr val="accent6">
                      <a:lumMod val="50000"/>
                    </a:schemeClr>
                  </a:solidFill>
                </a:ln>
              </a:rPr>
              <a:t>Centre Escolar Catalanista</a:t>
            </a:r>
          </a:p>
        </p:txBody>
      </p:sp>
      <p:sp>
        <p:nvSpPr>
          <p:cNvPr id="5130" name="Text Box 10"/>
          <p:cNvSpPr txBox="1">
            <a:spLocks noChangeArrowheads="1"/>
          </p:cNvSpPr>
          <p:nvPr/>
        </p:nvSpPr>
        <p:spPr bwMode="auto">
          <a:xfrm>
            <a:off x="2915816" y="1916832"/>
            <a:ext cx="1371600" cy="274638"/>
          </a:xfrm>
          <a:prstGeom prst="rect">
            <a:avLst/>
          </a:prstGeom>
          <a:solidFill>
            <a:srgbClr val="FFFF99"/>
          </a:solidFill>
          <a:ln w="9525">
            <a:noFill/>
            <a:miter lim="800000"/>
            <a:headEnd/>
            <a:tailEnd/>
          </a:ln>
        </p:spPr>
        <p:txBody>
          <a:bodyPr/>
          <a:lstStyle/>
          <a:p>
            <a:pPr algn="l"/>
            <a:r>
              <a:rPr lang="es-ES" sz="1200" dirty="0">
                <a:ln>
                  <a:solidFill>
                    <a:schemeClr val="accent6">
                      <a:lumMod val="50000"/>
                    </a:schemeClr>
                  </a:solidFill>
                </a:ln>
              </a:rPr>
              <a:t>(</a:t>
            </a:r>
            <a:r>
              <a:rPr lang="es-ES" sz="1200" dirty="0" err="1">
                <a:ln>
                  <a:solidFill>
                    <a:schemeClr val="accent6">
                      <a:lumMod val="50000"/>
                    </a:schemeClr>
                  </a:solidFill>
                </a:ln>
              </a:rPr>
              <a:t>Àngel</a:t>
            </a:r>
            <a:r>
              <a:rPr lang="es-ES" sz="1200" dirty="0">
                <a:ln>
                  <a:solidFill>
                    <a:schemeClr val="accent6">
                      <a:lumMod val="50000"/>
                    </a:schemeClr>
                  </a:solidFill>
                </a:ln>
              </a:rPr>
              <a:t> </a:t>
            </a:r>
            <a:r>
              <a:rPr lang="es-ES" sz="1200" dirty="0" err="1">
                <a:ln>
                  <a:solidFill>
                    <a:schemeClr val="accent6">
                      <a:lumMod val="50000"/>
                    </a:schemeClr>
                  </a:solidFill>
                </a:ln>
              </a:rPr>
              <a:t>Guimerà</a:t>
            </a:r>
            <a:r>
              <a:rPr lang="es-ES" sz="1200" dirty="0">
                <a:ln>
                  <a:solidFill>
                    <a:schemeClr val="accent6">
                      <a:lumMod val="50000"/>
                    </a:schemeClr>
                  </a:solidFill>
                </a:ln>
              </a:rPr>
              <a:t>)</a:t>
            </a:r>
          </a:p>
        </p:txBody>
      </p:sp>
      <p:sp>
        <p:nvSpPr>
          <p:cNvPr id="5131" name="Text Box 11"/>
          <p:cNvSpPr txBox="1">
            <a:spLocks noChangeArrowheads="1"/>
          </p:cNvSpPr>
          <p:nvPr/>
        </p:nvSpPr>
        <p:spPr bwMode="auto">
          <a:xfrm>
            <a:off x="5638800" y="1981200"/>
            <a:ext cx="3062288" cy="501650"/>
          </a:xfrm>
          <a:prstGeom prst="rect">
            <a:avLst/>
          </a:prstGeom>
          <a:noFill/>
          <a:ln w="9525">
            <a:noFill/>
            <a:miter lim="800000"/>
            <a:headEnd/>
            <a:tailEnd/>
          </a:ln>
        </p:spPr>
        <p:txBody>
          <a:bodyPr/>
          <a:lstStyle/>
          <a:p>
            <a:pPr algn="l"/>
            <a:r>
              <a:rPr lang="es-ES" sz="1200" b="0" dirty="0"/>
              <a:t>(</a:t>
            </a:r>
            <a:r>
              <a:rPr lang="es-ES" sz="1200" b="0" dirty="0" err="1">
                <a:ln>
                  <a:solidFill>
                    <a:schemeClr val="tx1"/>
                  </a:solidFill>
                </a:ln>
              </a:rPr>
              <a:t>Narcís</a:t>
            </a:r>
            <a:r>
              <a:rPr lang="es-ES" sz="1200" b="0" dirty="0">
                <a:ln>
                  <a:solidFill>
                    <a:schemeClr val="tx1"/>
                  </a:solidFill>
                </a:ln>
              </a:rPr>
              <a:t> </a:t>
            </a:r>
            <a:r>
              <a:rPr lang="es-ES" sz="1200" b="0" dirty="0" err="1">
                <a:ln>
                  <a:solidFill>
                    <a:schemeClr val="tx1"/>
                  </a:solidFill>
                </a:ln>
              </a:rPr>
              <a:t>Verdaguer</a:t>
            </a:r>
            <a:r>
              <a:rPr lang="es-ES" sz="1200" b="0" dirty="0">
                <a:ln>
                  <a:solidFill>
                    <a:schemeClr val="tx1"/>
                  </a:solidFill>
                </a:ln>
              </a:rPr>
              <a:t>, </a:t>
            </a:r>
            <a:r>
              <a:rPr lang="es-ES" sz="1200" b="0" dirty="0" err="1">
                <a:ln>
                  <a:solidFill>
                    <a:schemeClr val="tx1"/>
                  </a:solidFill>
                </a:ln>
              </a:rPr>
              <a:t>Enric</a:t>
            </a:r>
            <a:r>
              <a:rPr lang="es-ES" sz="1200" b="0" dirty="0">
                <a:ln>
                  <a:solidFill>
                    <a:schemeClr val="tx1"/>
                  </a:solidFill>
                </a:ln>
              </a:rPr>
              <a:t> Prat de la Riba, Josep Puig i </a:t>
            </a:r>
            <a:r>
              <a:rPr lang="es-ES" sz="1200" b="0" dirty="0" err="1">
                <a:ln>
                  <a:solidFill>
                    <a:schemeClr val="tx1"/>
                  </a:solidFill>
                </a:ln>
              </a:rPr>
              <a:t>Cadafalch</a:t>
            </a:r>
            <a:r>
              <a:rPr lang="es-ES" sz="1200" b="0" dirty="0">
                <a:ln>
                  <a:solidFill>
                    <a:schemeClr val="tx1"/>
                  </a:solidFill>
                </a:ln>
              </a:rPr>
              <a:t>)</a:t>
            </a:r>
          </a:p>
        </p:txBody>
      </p:sp>
      <p:sp>
        <p:nvSpPr>
          <p:cNvPr id="5134" name="Text Box 14"/>
          <p:cNvSpPr txBox="1">
            <a:spLocks noChangeArrowheads="1"/>
          </p:cNvSpPr>
          <p:nvPr/>
        </p:nvSpPr>
        <p:spPr bwMode="auto">
          <a:xfrm>
            <a:off x="2590800" y="2514600"/>
            <a:ext cx="4495800" cy="381000"/>
          </a:xfrm>
          <a:prstGeom prst="rect">
            <a:avLst/>
          </a:prstGeom>
          <a:solidFill>
            <a:srgbClr val="FFFF99"/>
          </a:solidFill>
          <a:ln w="9525">
            <a:solidFill>
              <a:schemeClr val="accent6">
                <a:lumMod val="50000"/>
              </a:schemeClr>
            </a:solidFill>
            <a:miter lim="800000"/>
            <a:headEnd/>
            <a:tailEnd/>
          </a:ln>
        </p:spPr>
        <p:txBody>
          <a:bodyPr/>
          <a:lstStyle/>
          <a:p>
            <a:pPr algn="l"/>
            <a:r>
              <a:rPr lang="es-ES" sz="1400" dirty="0" err="1">
                <a:ln>
                  <a:solidFill>
                    <a:schemeClr val="accent6">
                      <a:lumMod val="50000"/>
                    </a:schemeClr>
                  </a:solidFill>
                </a:ln>
              </a:rPr>
              <a:t>Missatge</a:t>
            </a:r>
            <a:r>
              <a:rPr lang="es-ES" sz="1400" dirty="0">
                <a:ln>
                  <a:solidFill>
                    <a:schemeClr val="accent6">
                      <a:lumMod val="50000"/>
                    </a:schemeClr>
                  </a:solidFill>
                </a:ln>
              </a:rPr>
              <a:t> a la </a:t>
            </a:r>
            <a:r>
              <a:rPr lang="es-ES" sz="1400" dirty="0" err="1">
                <a:ln>
                  <a:solidFill>
                    <a:schemeClr val="accent6">
                      <a:lumMod val="50000"/>
                    </a:schemeClr>
                  </a:solidFill>
                </a:ln>
              </a:rPr>
              <a:t>Regent</a:t>
            </a:r>
            <a:r>
              <a:rPr lang="es-ES" sz="1400" b="0" dirty="0">
                <a:ln>
                  <a:solidFill>
                    <a:schemeClr val="accent6">
                      <a:lumMod val="50000"/>
                    </a:schemeClr>
                  </a:solidFill>
                </a:ln>
              </a:rPr>
              <a:t> (</a:t>
            </a:r>
            <a:r>
              <a:rPr lang="es-ES" sz="1400" b="0" dirty="0" err="1">
                <a:ln>
                  <a:solidFill>
                    <a:schemeClr val="accent6">
                      <a:lumMod val="50000"/>
                    </a:schemeClr>
                  </a:solidFill>
                </a:ln>
              </a:rPr>
              <a:t>reivindicacions</a:t>
            </a:r>
            <a:r>
              <a:rPr lang="es-ES" sz="1400" b="0" dirty="0">
                <a:ln>
                  <a:solidFill>
                    <a:schemeClr val="accent6">
                      <a:lumMod val="50000"/>
                    </a:schemeClr>
                  </a:solidFill>
                </a:ln>
              </a:rPr>
              <a:t> </a:t>
            </a:r>
            <a:r>
              <a:rPr lang="es-ES" sz="1400" b="0" dirty="0" err="1">
                <a:ln>
                  <a:solidFill>
                    <a:schemeClr val="accent6">
                      <a:lumMod val="50000"/>
                    </a:schemeClr>
                  </a:solidFill>
                </a:ln>
              </a:rPr>
              <a:t>autonòmiques</a:t>
            </a:r>
            <a:r>
              <a:rPr lang="es-ES" sz="1400" b="0" dirty="0">
                <a:ln>
                  <a:solidFill>
                    <a:schemeClr val="accent6">
                      <a:lumMod val="50000"/>
                    </a:schemeClr>
                  </a:solidFill>
                </a:ln>
              </a:rPr>
              <a:t>)</a:t>
            </a:r>
          </a:p>
          <a:p>
            <a:pPr algn="l"/>
            <a:endParaRPr lang="ca-ES" sz="1400" b="0" dirty="0">
              <a:ln>
                <a:solidFill>
                  <a:schemeClr val="accent6">
                    <a:lumMod val="50000"/>
                  </a:schemeClr>
                </a:solidFill>
              </a:ln>
            </a:endParaRPr>
          </a:p>
        </p:txBody>
      </p:sp>
      <p:sp>
        <p:nvSpPr>
          <p:cNvPr id="5135" name="Text Box 15"/>
          <p:cNvSpPr txBox="1">
            <a:spLocks noChangeArrowheads="1"/>
          </p:cNvSpPr>
          <p:nvPr/>
        </p:nvSpPr>
        <p:spPr bwMode="auto">
          <a:xfrm>
            <a:off x="971600" y="3048000"/>
            <a:ext cx="4743400" cy="381000"/>
          </a:xfrm>
          <a:prstGeom prst="rect">
            <a:avLst/>
          </a:prstGeom>
          <a:solidFill>
            <a:srgbClr val="FFFF99"/>
          </a:solidFill>
          <a:ln w="9525">
            <a:solidFill>
              <a:srgbClr val="FFFF99"/>
            </a:solidFill>
            <a:miter lim="800000"/>
            <a:headEnd/>
            <a:tailEnd/>
          </a:ln>
        </p:spPr>
        <p:txBody>
          <a:bodyPr/>
          <a:lstStyle/>
          <a:p>
            <a:pPr algn="l"/>
            <a:r>
              <a:rPr lang="es-ES" dirty="0">
                <a:ln>
                  <a:solidFill>
                    <a:schemeClr val="accent6">
                      <a:lumMod val="50000"/>
                    </a:schemeClr>
                  </a:solidFill>
                </a:ln>
              </a:rPr>
              <a:t>1892</a:t>
            </a:r>
            <a:r>
              <a:rPr lang="es-ES" b="0" dirty="0">
                <a:ln>
                  <a:solidFill>
                    <a:schemeClr val="accent6">
                      <a:lumMod val="50000"/>
                    </a:schemeClr>
                  </a:solidFill>
                </a:ln>
              </a:rPr>
              <a:t>  es crea la </a:t>
            </a:r>
            <a:r>
              <a:rPr lang="es-ES" u="sng" dirty="0">
                <a:ln>
                  <a:solidFill>
                    <a:schemeClr val="accent6">
                      <a:lumMod val="50000"/>
                    </a:schemeClr>
                  </a:solidFill>
                </a:ln>
              </a:rPr>
              <a:t>UNIÓ CATALANISTA</a:t>
            </a:r>
            <a:endParaRPr lang="es-ES" b="0" u="sng" dirty="0">
              <a:ln>
                <a:solidFill>
                  <a:schemeClr val="accent6">
                    <a:lumMod val="50000"/>
                  </a:schemeClr>
                </a:solidFill>
              </a:ln>
              <a:solidFill>
                <a:srgbClr val="FF0000"/>
              </a:solidFill>
            </a:endParaRPr>
          </a:p>
        </p:txBody>
      </p:sp>
      <p:sp>
        <p:nvSpPr>
          <p:cNvPr id="5136" name="Text Box 16"/>
          <p:cNvSpPr txBox="1">
            <a:spLocks noChangeArrowheads="1"/>
          </p:cNvSpPr>
          <p:nvPr/>
        </p:nvSpPr>
        <p:spPr bwMode="auto">
          <a:xfrm>
            <a:off x="3810000" y="3962400"/>
            <a:ext cx="3200400" cy="1066800"/>
          </a:xfrm>
          <a:prstGeom prst="rect">
            <a:avLst/>
          </a:prstGeom>
          <a:solidFill>
            <a:srgbClr val="FFFF99"/>
          </a:solidFill>
          <a:ln w="9525">
            <a:solidFill>
              <a:srgbClr val="FFFF99"/>
            </a:solidFill>
            <a:miter lim="800000"/>
            <a:headEnd/>
            <a:tailEnd/>
          </a:ln>
        </p:spPr>
        <p:txBody>
          <a:bodyPr/>
          <a:lstStyle/>
          <a:p>
            <a:pPr algn="l"/>
            <a:r>
              <a:rPr lang="es-ES" sz="1400" b="0" dirty="0">
                <a:ln>
                  <a:solidFill>
                    <a:schemeClr val="accent6">
                      <a:lumMod val="50000"/>
                    </a:schemeClr>
                  </a:solidFill>
                </a:ln>
              </a:rPr>
              <a:t>Bases per a la </a:t>
            </a:r>
            <a:r>
              <a:rPr lang="es-ES" sz="1400" b="0" dirty="0" err="1">
                <a:ln>
                  <a:solidFill>
                    <a:schemeClr val="accent6">
                      <a:lumMod val="50000"/>
                    </a:schemeClr>
                  </a:solidFill>
                </a:ln>
              </a:rPr>
              <a:t>Constitució</a:t>
            </a:r>
            <a:r>
              <a:rPr lang="es-ES" sz="1400" b="0" dirty="0">
                <a:ln>
                  <a:solidFill>
                    <a:schemeClr val="accent6">
                      <a:lumMod val="50000"/>
                    </a:schemeClr>
                  </a:solidFill>
                </a:ln>
              </a:rPr>
              <a:t> Regional Catalana</a:t>
            </a:r>
          </a:p>
          <a:p>
            <a:pPr algn="l"/>
            <a:endParaRPr lang="es-ES" sz="1400" b="0" dirty="0">
              <a:ln>
                <a:solidFill>
                  <a:schemeClr val="accent6">
                    <a:lumMod val="50000"/>
                  </a:schemeClr>
                </a:solidFill>
              </a:ln>
            </a:endParaRPr>
          </a:p>
          <a:p>
            <a:pPr algn="l"/>
            <a:r>
              <a:rPr lang="es-ES" sz="1800" u="sng" dirty="0">
                <a:ln>
                  <a:solidFill>
                    <a:schemeClr val="accent6">
                      <a:lumMod val="50000"/>
                    </a:schemeClr>
                  </a:solidFill>
                </a:ln>
              </a:rPr>
              <a:t>Les Bases de Manresa</a:t>
            </a:r>
            <a:endParaRPr lang="es-ES" sz="1400" u="sng" dirty="0">
              <a:ln>
                <a:solidFill>
                  <a:schemeClr val="accent6">
                    <a:lumMod val="50000"/>
                  </a:schemeClr>
                </a:solidFill>
              </a:ln>
            </a:endParaRPr>
          </a:p>
        </p:txBody>
      </p:sp>
      <p:sp>
        <p:nvSpPr>
          <p:cNvPr id="5137" name="Line 17"/>
          <p:cNvSpPr>
            <a:spLocks noChangeShapeType="1"/>
          </p:cNvSpPr>
          <p:nvPr/>
        </p:nvSpPr>
        <p:spPr bwMode="auto">
          <a:xfrm>
            <a:off x="5029200" y="4343400"/>
            <a:ext cx="0" cy="273050"/>
          </a:xfrm>
          <a:prstGeom prst="line">
            <a:avLst/>
          </a:prstGeom>
          <a:noFill/>
          <a:ln w="9525">
            <a:solidFill>
              <a:srgbClr val="000000"/>
            </a:solidFill>
            <a:round/>
            <a:headEnd/>
            <a:tailEnd type="triangle" w="med" len="med"/>
          </a:ln>
        </p:spPr>
        <p:txBody>
          <a:bodyPr/>
          <a:lstStyle/>
          <a:p>
            <a:endParaRPr lang="ca-ES"/>
          </a:p>
        </p:txBody>
      </p:sp>
      <p:sp>
        <p:nvSpPr>
          <p:cNvPr id="5138" name="Line 18"/>
          <p:cNvSpPr>
            <a:spLocks noChangeShapeType="1"/>
          </p:cNvSpPr>
          <p:nvPr/>
        </p:nvSpPr>
        <p:spPr bwMode="auto">
          <a:xfrm>
            <a:off x="4953000" y="3505200"/>
            <a:ext cx="0" cy="411163"/>
          </a:xfrm>
          <a:prstGeom prst="line">
            <a:avLst/>
          </a:prstGeom>
          <a:noFill/>
          <a:ln w="9525">
            <a:solidFill>
              <a:srgbClr val="000000"/>
            </a:solidFill>
            <a:round/>
            <a:headEnd/>
            <a:tailEnd type="triangle" w="med" len="med"/>
          </a:ln>
        </p:spPr>
        <p:txBody>
          <a:bodyPr/>
          <a:lstStyle/>
          <a:p>
            <a:endParaRPr lang="ca-ES"/>
          </a:p>
        </p:txBody>
      </p:sp>
      <p:sp>
        <p:nvSpPr>
          <p:cNvPr id="5139" name="Text Box 19"/>
          <p:cNvSpPr txBox="1">
            <a:spLocks noChangeArrowheads="1"/>
          </p:cNvSpPr>
          <p:nvPr/>
        </p:nvSpPr>
        <p:spPr bwMode="auto">
          <a:xfrm>
            <a:off x="3962400" y="3581400"/>
            <a:ext cx="1096963" cy="260350"/>
          </a:xfrm>
          <a:prstGeom prst="rect">
            <a:avLst/>
          </a:prstGeom>
          <a:noFill/>
          <a:ln w="9525">
            <a:noFill/>
            <a:miter lim="800000"/>
            <a:headEnd/>
            <a:tailEnd/>
          </a:ln>
        </p:spPr>
        <p:txBody>
          <a:bodyPr/>
          <a:lstStyle/>
          <a:p>
            <a:pPr algn="l"/>
            <a:r>
              <a:rPr lang="es-ES" sz="1200" b="0">
                <a:ln>
                  <a:solidFill>
                    <a:schemeClr val="tx1"/>
                  </a:solidFill>
                </a:ln>
              </a:rPr>
              <a:t>Creen les </a:t>
            </a:r>
          </a:p>
        </p:txBody>
      </p:sp>
      <p:sp>
        <p:nvSpPr>
          <p:cNvPr id="5140" name="Text Box 20"/>
          <p:cNvSpPr txBox="1">
            <a:spLocks noChangeArrowheads="1"/>
          </p:cNvSpPr>
          <p:nvPr/>
        </p:nvSpPr>
        <p:spPr bwMode="auto">
          <a:xfrm>
            <a:off x="381000" y="2133600"/>
            <a:ext cx="1676400" cy="609600"/>
          </a:xfrm>
          <a:prstGeom prst="rect">
            <a:avLst/>
          </a:prstGeom>
          <a:noFill/>
          <a:ln w="9525">
            <a:noFill/>
            <a:miter lim="800000"/>
            <a:headEnd/>
            <a:tailEnd/>
          </a:ln>
        </p:spPr>
        <p:txBody>
          <a:bodyPr/>
          <a:lstStyle/>
          <a:p>
            <a:pPr algn="l"/>
            <a:r>
              <a:rPr lang="es-ES" sz="1200" b="0" dirty="0" err="1">
                <a:ln>
                  <a:solidFill>
                    <a:schemeClr val="tx1"/>
                  </a:solidFill>
                </a:ln>
              </a:rPr>
              <a:t>Juntament</a:t>
            </a:r>
            <a:r>
              <a:rPr lang="es-ES" sz="1200" b="0" dirty="0">
                <a:ln>
                  <a:solidFill>
                    <a:schemeClr val="tx1"/>
                  </a:solidFill>
                </a:ln>
              </a:rPr>
              <a:t> </a:t>
            </a:r>
            <a:r>
              <a:rPr lang="es-ES" sz="1200" b="0" dirty="0" err="1">
                <a:ln>
                  <a:solidFill>
                    <a:schemeClr val="tx1"/>
                  </a:solidFill>
                </a:ln>
              </a:rPr>
              <a:t>amb</a:t>
            </a:r>
            <a:r>
              <a:rPr lang="es-ES" sz="1200" b="0" dirty="0">
                <a:ln>
                  <a:solidFill>
                    <a:schemeClr val="tx1"/>
                  </a:solidFill>
                </a:ln>
              </a:rPr>
              <a:t> </a:t>
            </a:r>
            <a:r>
              <a:rPr lang="es-ES" sz="1200" b="0" dirty="0" err="1">
                <a:ln>
                  <a:solidFill>
                    <a:schemeClr val="tx1"/>
                  </a:solidFill>
                </a:ln>
              </a:rPr>
              <a:t>molts</a:t>
            </a:r>
            <a:r>
              <a:rPr lang="es-ES" sz="1200" b="0" dirty="0">
                <a:ln>
                  <a:solidFill>
                    <a:schemeClr val="tx1"/>
                  </a:solidFill>
                </a:ln>
              </a:rPr>
              <a:t> </a:t>
            </a:r>
            <a:r>
              <a:rPr lang="es-ES" sz="1200" b="0" dirty="0" err="1">
                <a:ln>
                  <a:solidFill>
                    <a:schemeClr val="tx1"/>
                  </a:solidFill>
                </a:ln>
              </a:rPr>
              <a:t>grups</a:t>
            </a:r>
            <a:r>
              <a:rPr lang="es-ES" sz="1200" b="0" dirty="0">
                <a:ln>
                  <a:solidFill>
                    <a:schemeClr val="tx1"/>
                  </a:solidFill>
                </a:ln>
              </a:rPr>
              <a:t> </a:t>
            </a:r>
            <a:r>
              <a:rPr lang="es-ES" sz="1200" b="0" dirty="0" err="1">
                <a:ln>
                  <a:solidFill>
                    <a:schemeClr val="tx1"/>
                  </a:solidFill>
                </a:ln>
              </a:rPr>
              <a:t>culturals</a:t>
            </a:r>
            <a:endParaRPr lang="es-ES" sz="1200" b="0" dirty="0">
              <a:ln>
                <a:solidFill>
                  <a:schemeClr val="tx1"/>
                </a:solidFill>
              </a:ln>
            </a:endParaRPr>
          </a:p>
        </p:txBody>
      </p:sp>
      <p:sp>
        <p:nvSpPr>
          <p:cNvPr id="5142" name="Line 22"/>
          <p:cNvSpPr>
            <a:spLocks noChangeShapeType="1"/>
          </p:cNvSpPr>
          <p:nvPr/>
        </p:nvSpPr>
        <p:spPr bwMode="auto">
          <a:xfrm>
            <a:off x="2057400" y="2133600"/>
            <a:ext cx="0" cy="974725"/>
          </a:xfrm>
          <a:prstGeom prst="line">
            <a:avLst/>
          </a:prstGeom>
          <a:noFill/>
          <a:ln w="9525">
            <a:solidFill>
              <a:srgbClr val="000000"/>
            </a:solidFill>
            <a:round/>
            <a:headEnd/>
            <a:tailEnd type="triangle" w="med" len="med"/>
          </a:ln>
        </p:spPr>
        <p:txBody>
          <a:bodyPr/>
          <a:lstStyle/>
          <a:p>
            <a:endParaRPr lang="ca-ES"/>
          </a:p>
        </p:txBody>
      </p:sp>
      <p:sp>
        <p:nvSpPr>
          <p:cNvPr id="5144" name="Text Box 24"/>
          <p:cNvSpPr txBox="1">
            <a:spLocks noChangeArrowheads="1"/>
          </p:cNvSpPr>
          <p:nvPr/>
        </p:nvSpPr>
        <p:spPr bwMode="auto">
          <a:xfrm>
            <a:off x="1143000" y="3886200"/>
            <a:ext cx="1676400" cy="990600"/>
          </a:xfrm>
          <a:prstGeom prst="rect">
            <a:avLst/>
          </a:prstGeom>
          <a:solidFill>
            <a:srgbClr val="FFFF99"/>
          </a:solidFill>
          <a:ln w="9525">
            <a:solidFill>
              <a:srgbClr val="000000"/>
            </a:solidFill>
            <a:miter lim="800000"/>
            <a:headEnd/>
            <a:tailEnd/>
          </a:ln>
        </p:spPr>
        <p:txBody>
          <a:bodyPr/>
          <a:lstStyle/>
          <a:p>
            <a:pPr algn="l"/>
            <a:r>
              <a:rPr lang="es-ES" sz="1400" b="0" dirty="0">
                <a:ln>
                  <a:solidFill>
                    <a:schemeClr val="accent6">
                      <a:lumMod val="50000"/>
                    </a:schemeClr>
                  </a:solidFill>
                </a:ln>
              </a:rPr>
              <a:t>La </a:t>
            </a:r>
            <a:r>
              <a:rPr lang="es-ES" sz="1400" b="0" dirty="0" err="1">
                <a:ln>
                  <a:solidFill>
                    <a:schemeClr val="accent6">
                      <a:lumMod val="50000"/>
                    </a:schemeClr>
                  </a:solidFill>
                </a:ln>
              </a:rPr>
              <a:t>burgesia</a:t>
            </a:r>
            <a:r>
              <a:rPr lang="es-ES" sz="1400" b="0" dirty="0">
                <a:ln>
                  <a:solidFill>
                    <a:schemeClr val="accent6">
                      <a:lumMod val="50000"/>
                    </a:schemeClr>
                  </a:solidFill>
                </a:ln>
              </a:rPr>
              <a:t> </a:t>
            </a:r>
            <a:r>
              <a:rPr lang="es-ES" sz="1400" b="0" dirty="0" err="1">
                <a:ln>
                  <a:solidFill>
                    <a:schemeClr val="accent6">
                      <a:lumMod val="50000"/>
                    </a:schemeClr>
                  </a:solidFill>
                </a:ln>
              </a:rPr>
              <a:t>s’implicava</a:t>
            </a:r>
            <a:r>
              <a:rPr lang="es-ES" sz="1400" b="0" dirty="0">
                <a:ln>
                  <a:solidFill>
                    <a:schemeClr val="accent6">
                      <a:lumMod val="50000"/>
                    </a:schemeClr>
                  </a:solidFill>
                </a:ln>
              </a:rPr>
              <a:t> </a:t>
            </a:r>
            <a:r>
              <a:rPr lang="es-ES" sz="1400" b="0" dirty="0" err="1">
                <a:ln>
                  <a:solidFill>
                    <a:schemeClr val="accent6">
                      <a:lumMod val="50000"/>
                    </a:schemeClr>
                  </a:solidFill>
                </a:ln>
              </a:rPr>
              <a:t>molt</a:t>
            </a:r>
            <a:r>
              <a:rPr lang="es-ES" sz="1400" b="0" dirty="0">
                <a:ln>
                  <a:solidFill>
                    <a:schemeClr val="accent6">
                      <a:lumMod val="50000"/>
                    </a:schemeClr>
                  </a:solidFill>
                </a:ln>
              </a:rPr>
              <a:t> </a:t>
            </a:r>
            <a:r>
              <a:rPr lang="es-ES" sz="1400" b="0" dirty="0" err="1">
                <a:ln>
                  <a:solidFill>
                    <a:schemeClr val="accent6">
                      <a:lumMod val="50000"/>
                    </a:schemeClr>
                  </a:solidFill>
                </a:ln>
              </a:rPr>
              <a:t>més</a:t>
            </a:r>
            <a:r>
              <a:rPr lang="es-ES" sz="1400" b="0" dirty="0">
                <a:ln>
                  <a:solidFill>
                    <a:schemeClr val="accent6">
                      <a:lumMod val="50000"/>
                    </a:schemeClr>
                  </a:solidFill>
                </a:ln>
              </a:rPr>
              <a:t> en el </a:t>
            </a:r>
            <a:r>
              <a:rPr lang="es-ES" sz="1400" b="0" dirty="0" err="1">
                <a:ln>
                  <a:solidFill>
                    <a:schemeClr val="accent6">
                      <a:lumMod val="50000"/>
                    </a:schemeClr>
                  </a:solidFill>
                </a:ln>
              </a:rPr>
              <a:t>catalanisme</a:t>
            </a:r>
            <a:endParaRPr lang="es-ES" sz="1400" b="0" dirty="0">
              <a:ln>
                <a:solidFill>
                  <a:schemeClr val="accent6">
                    <a:lumMod val="50000"/>
                  </a:schemeClr>
                </a:solidFill>
              </a:ln>
            </a:endParaRPr>
          </a:p>
        </p:txBody>
      </p:sp>
      <p:sp>
        <p:nvSpPr>
          <p:cNvPr id="5145" name="Line 25"/>
          <p:cNvSpPr>
            <a:spLocks noChangeShapeType="1"/>
          </p:cNvSpPr>
          <p:nvPr/>
        </p:nvSpPr>
        <p:spPr bwMode="auto">
          <a:xfrm flipH="1">
            <a:off x="2514600" y="3505200"/>
            <a:ext cx="685800" cy="334963"/>
          </a:xfrm>
          <a:prstGeom prst="line">
            <a:avLst/>
          </a:prstGeom>
          <a:noFill/>
          <a:ln w="9525">
            <a:solidFill>
              <a:srgbClr val="000000"/>
            </a:solidFill>
            <a:round/>
            <a:headEnd/>
            <a:tailEnd type="triangle" w="med" len="med"/>
          </a:ln>
        </p:spPr>
        <p:txBody>
          <a:bodyPr/>
          <a:lstStyle/>
          <a:p>
            <a:endParaRPr lang="ca-ES"/>
          </a:p>
        </p:txBody>
      </p:sp>
      <p:sp>
        <p:nvSpPr>
          <p:cNvPr id="5146" name="Line 26"/>
          <p:cNvSpPr>
            <a:spLocks noChangeShapeType="1"/>
          </p:cNvSpPr>
          <p:nvPr/>
        </p:nvSpPr>
        <p:spPr bwMode="auto">
          <a:xfrm>
            <a:off x="1676400" y="4953000"/>
            <a:ext cx="0" cy="365125"/>
          </a:xfrm>
          <a:prstGeom prst="line">
            <a:avLst/>
          </a:prstGeom>
          <a:noFill/>
          <a:ln w="9525">
            <a:solidFill>
              <a:srgbClr val="000000"/>
            </a:solidFill>
            <a:round/>
            <a:headEnd/>
            <a:tailEnd type="triangle" w="med" len="med"/>
          </a:ln>
        </p:spPr>
        <p:txBody>
          <a:bodyPr/>
          <a:lstStyle/>
          <a:p>
            <a:endParaRPr lang="ca-ES"/>
          </a:p>
        </p:txBody>
      </p:sp>
      <p:sp>
        <p:nvSpPr>
          <p:cNvPr id="5147" name="Text Box 27"/>
          <p:cNvSpPr txBox="1">
            <a:spLocks noChangeArrowheads="1"/>
          </p:cNvSpPr>
          <p:nvPr/>
        </p:nvSpPr>
        <p:spPr bwMode="auto">
          <a:xfrm>
            <a:off x="533400" y="5486400"/>
            <a:ext cx="2667000" cy="381000"/>
          </a:xfrm>
          <a:prstGeom prst="rect">
            <a:avLst/>
          </a:prstGeom>
          <a:noFill/>
          <a:ln w="9525">
            <a:noFill/>
            <a:miter lim="800000"/>
            <a:headEnd/>
            <a:tailEnd/>
          </a:ln>
        </p:spPr>
        <p:txBody>
          <a:bodyPr/>
          <a:lstStyle/>
          <a:p>
            <a:pPr algn="l"/>
            <a:r>
              <a:rPr lang="es-ES" dirty="0">
                <a:ln>
                  <a:solidFill>
                    <a:schemeClr val="tx1"/>
                  </a:solidFill>
                </a:ln>
              </a:rPr>
              <a:t>1898  La </a:t>
            </a:r>
            <a:r>
              <a:rPr lang="es-ES" dirty="0" err="1">
                <a:ln>
                  <a:solidFill>
                    <a:schemeClr val="tx1"/>
                  </a:solidFill>
                </a:ln>
              </a:rPr>
              <a:t>pèrdua</a:t>
            </a:r>
            <a:r>
              <a:rPr lang="es-ES" dirty="0">
                <a:ln>
                  <a:solidFill>
                    <a:schemeClr val="tx1"/>
                  </a:solidFill>
                </a:ln>
              </a:rPr>
              <a:t> de Cuba</a:t>
            </a:r>
          </a:p>
        </p:txBody>
      </p:sp>
      <p:sp>
        <p:nvSpPr>
          <p:cNvPr id="5148" name="Line 28"/>
          <p:cNvSpPr>
            <a:spLocks noChangeShapeType="1"/>
          </p:cNvSpPr>
          <p:nvPr/>
        </p:nvSpPr>
        <p:spPr bwMode="auto">
          <a:xfrm>
            <a:off x="3276600" y="5638800"/>
            <a:ext cx="1371600" cy="0"/>
          </a:xfrm>
          <a:prstGeom prst="line">
            <a:avLst/>
          </a:prstGeom>
          <a:noFill/>
          <a:ln w="9525">
            <a:solidFill>
              <a:srgbClr val="000000"/>
            </a:solidFill>
            <a:round/>
            <a:headEnd/>
            <a:tailEnd type="triangle" w="med" len="med"/>
          </a:ln>
        </p:spPr>
        <p:txBody>
          <a:bodyPr/>
          <a:lstStyle/>
          <a:p>
            <a:endParaRPr lang="ca-ES"/>
          </a:p>
        </p:txBody>
      </p:sp>
      <p:sp>
        <p:nvSpPr>
          <p:cNvPr id="5149" name="Text Box 29"/>
          <p:cNvSpPr txBox="1">
            <a:spLocks noChangeArrowheads="1"/>
          </p:cNvSpPr>
          <p:nvPr/>
        </p:nvSpPr>
        <p:spPr bwMode="auto">
          <a:xfrm>
            <a:off x="3419872" y="5301208"/>
            <a:ext cx="823913" cy="274638"/>
          </a:xfrm>
          <a:prstGeom prst="rect">
            <a:avLst/>
          </a:prstGeom>
          <a:noFill/>
          <a:ln w="9525">
            <a:noFill/>
            <a:miter lim="800000"/>
            <a:headEnd/>
            <a:tailEnd/>
          </a:ln>
        </p:spPr>
        <p:txBody>
          <a:bodyPr/>
          <a:lstStyle/>
          <a:p>
            <a:pPr algn="l"/>
            <a:r>
              <a:rPr lang="es-ES" sz="1200" b="0">
                <a:ln>
                  <a:solidFill>
                    <a:schemeClr val="tx1"/>
                  </a:solidFill>
                </a:ln>
              </a:rPr>
              <a:t>provoca</a:t>
            </a:r>
          </a:p>
        </p:txBody>
      </p:sp>
      <p:sp>
        <p:nvSpPr>
          <p:cNvPr id="5150" name="Text Box 30"/>
          <p:cNvSpPr txBox="1">
            <a:spLocks noChangeArrowheads="1"/>
          </p:cNvSpPr>
          <p:nvPr/>
        </p:nvSpPr>
        <p:spPr bwMode="auto">
          <a:xfrm>
            <a:off x="4724400" y="5410200"/>
            <a:ext cx="3505200" cy="381000"/>
          </a:xfrm>
          <a:prstGeom prst="rect">
            <a:avLst/>
          </a:prstGeom>
          <a:solidFill>
            <a:srgbClr val="FFFF99"/>
          </a:solidFill>
          <a:ln w="9525">
            <a:solidFill>
              <a:srgbClr val="000000"/>
            </a:solidFill>
            <a:miter lim="800000"/>
            <a:headEnd/>
            <a:tailEnd/>
          </a:ln>
        </p:spPr>
        <p:txBody>
          <a:bodyPr/>
          <a:lstStyle/>
          <a:p>
            <a:pPr algn="l"/>
            <a:r>
              <a:rPr lang="ca-ES" sz="1400" b="0" dirty="0">
                <a:ln>
                  <a:solidFill>
                    <a:schemeClr val="accent6">
                      <a:lumMod val="50000"/>
                    </a:schemeClr>
                  </a:solidFill>
                </a:ln>
              </a:rPr>
              <a:t>Impuls del catalanisme entre la burgesia</a:t>
            </a:r>
          </a:p>
        </p:txBody>
      </p:sp>
      <p:sp>
        <p:nvSpPr>
          <p:cNvPr id="5151" name="Line 31"/>
          <p:cNvSpPr>
            <a:spLocks noChangeShapeType="1"/>
          </p:cNvSpPr>
          <p:nvPr/>
        </p:nvSpPr>
        <p:spPr bwMode="auto">
          <a:xfrm>
            <a:off x="6172200" y="5791200"/>
            <a:ext cx="0" cy="274638"/>
          </a:xfrm>
          <a:prstGeom prst="line">
            <a:avLst/>
          </a:prstGeom>
          <a:noFill/>
          <a:ln w="9525">
            <a:solidFill>
              <a:srgbClr val="000000"/>
            </a:solidFill>
            <a:round/>
            <a:headEnd/>
            <a:tailEnd type="triangle" w="med" len="med"/>
          </a:ln>
        </p:spPr>
        <p:txBody>
          <a:bodyPr/>
          <a:lstStyle/>
          <a:p>
            <a:endParaRPr lang="ca-ES"/>
          </a:p>
        </p:txBody>
      </p:sp>
      <p:sp>
        <p:nvSpPr>
          <p:cNvPr id="5152" name="Text Box 32"/>
          <p:cNvSpPr txBox="1">
            <a:spLocks noChangeArrowheads="1"/>
          </p:cNvSpPr>
          <p:nvPr/>
        </p:nvSpPr>
        <p:spPr bwMode="auto">
          <a:xfrm>
            <a:off x="4800600" y="6172200"/>
            <a:ext cx="3109913" cy="457200"/>
          </a:xfrm>
          <a:prstGeom prst="rect">
            <a:avLst/>
          </a:prstGeom>
          <a:noFill/>
          <a:ln w="9525">
            <a:noFill/>
            <a:miter lim="800000"/>
            <a:headEnd/>
            <a:tailEnd/>
          </a:ln>
        </p:spPr>
        <p:txBody>
          <a:bodyPr/>
          <a:lstStyle/>
          <a:p>
            <a:pPr algn="l"/>
            <a:r>
              <a:rPr lang="es-ES" sz="1400" b="0" dirty="0">
                <a:ln>
                  <a:solidFill>
                    <a:schemeClr val="tx1"/>
                  </a:solidFill>
                </a:ln>
              </a:rPr>
              <a:t>1899   </a:t>
            </a:r>
            <a:r>
              <a:rPr lang="es-ES" sz="1400" b="0" dirty="0" err="1">
                <a:ln>
                  <a:solidFill>
                    <a:schemeClr val="tx1"/>
                  </a:solidFill>
                </a:ln>
              </a:rPr>
              <a:t>tancament</a:t>
            </a:r>
            <a:r>
              <a:rPr lang="es-ES" sz="1400" b="0" dirty="0">
                <a:ln>
                  <a:solidFill>
                    <a:schemeClr val="tx1"/>
                  </a:solidFill>
                </a:ln>
              </a:rPr>
              <a:t> de </a:t>
            </a:r>
            <a:r>
              <a:rPr lang="es-ES" sz="1400" b="0" dirty="0" err="1">
                <a:ln>
                  <a:solidFill>
                    <a:schemeClr val="tx1"/>
                  </a:solidFill>
                </a:ln>
              </a:rPr>
              <a:t>caixes</a:t>
            </a:r>
            <a:r>
              <a:rPr lang="es-ES" sz="1400" b="0" dirty="0">
                <a:ln>
                  <a:solidFill>
                    <a:schemeClr val="tx1"/>
                  </a:solidFill>
                </a:ln>
              </a:rPr>
              <a:t> (negar-se a pagar </a:t>
            </a:r>
            <a:r>
              <a:rPr lang="es-ES" sz="1400" b="0" dirty="0" err="1">
                <a:ln>
                  <a:solidFill>
                    <a:schemeClr val="tx1"/>
                  </a:solidFill>
                </a:ln>
              </a:rPr>
              <a:t>impostos</a:t>
            </a:r>
            <a:r>
              <a:rPr lang="es-ES" sz="1400" b="0" dirty="0">
                <a:ln>
                  <a:solidFill>
                    <a:schemeClr val="tx1"/>
                  </a:solidFill>
                </a:ln>
              </a:rPr>
              <a:t>  </a:t>
            </a:r>
            <a:r>
              <a:rPr lang="es-ES" sz="1400" b="0" dirty="0" err="1">
                <a:ln>
                  <a:solidFill>
                    <a:schemeClr val="tx1"/>
                  </a:solidFill>
                </a:ln>
              </a:rPr>
              <a:t>extraordinaris</a:t>
            </a:r>
            <a:r>
              <a:rPr lang="es-ES" sz="1400" b="0" dirty="0">
                <a:ln>
                  <a:solidFill>
                    <a:schemeClr val="tx1"/>
                  </a:solidFill>
                </a:ln>
              </a:rPr>
              <a:t>)</a:t>
            </a:r>
          </a:p>
        </p:txBody>
      </p:sp>
      <p:sp>
        <p:nvSpPr>
          <p:cNvPr id="5153" name="AutoShape 33"/>
          <p:cNvSpPr>
            <a:spLocks noChangeArrowheads="1"/>
          </p:cNvSpPr>
          <p:nvPr/>
        </p:nvSpPr>
        <p:spPr bwMode="auto">
          <a:xfrm>
            <a:off x="290513" y="533400"/>
            <a:ext cx="547687" cy="274638"/>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FFFF"/>
          </a:solidFill>
          <a:ln w="9525">
            <a:solidFill>
              <a:srgbClr val="000000"/>
            </a:solidFill>
            <a:miter lim="800000"/>
            <a:headEnd/>
            <a:tailEnd/>
          </a:ln>
        </p:spPr>
        <p:txBody>
          <a:bodyPr/>
          <a:lstStyle/>
          <a:p>
            <a:endParaRPr lang="ca-ES"/>
          </a:p>
        </p:txBody>
      </p:sp>
      <p:sp>
        <p:nvSpPr>
          <p:cNvPr id="5154" name="Line 34"/>
          <p:cNvSpPr>
            <a:spLocks noChangeShapeType="1"/>
          </p:cNvSpPr>
          <p:nvPr/>
        </p:nvSpPr>
        <p:spPr bwMode="auto">
          <a:xfrm>
            <a:off x="2057400" y="2133600"/>
            <a:ext cx="152400" cy="0"/>
          </a:xfrm>
          <a:prstGeom prst="line">
            <a:avLst/>
          </a:prstGeom>
          <a:noFill/>
          <a:ln w="9525">
            <a:solidFill>
              <a:schemeClr val="tx1"/>
            </a:solidFill>
            <a:round/>
            <a:headEnd/>
            <a:tailEnd/>
          </a:ln>
          <a:effectLst/>
        </p:spPr>
        <p:txBody>
          <a:bodyPr wrap="none" anchor="ctr"/>
          <a:lstStyle/>
          <a:p>
            <a:endParaRPr lang="ca-ES"/>
          </a:p>
        </p:txBody>
      </p:sp>
      <p:sp>
        <p:nvSpPr>
          <p:cNvPr id="5155" name="Line 35"/>
          <p:cNvSpPr>
            <a:spLocks noChangeShapeType="1"/>
          </p:cNvSpPr>
          <p:nvPr/>
        </p:nvSpPr>
        <p:spPr bwMode="auto">
          <a:xfrm>
            <a:off x="3581400" y="2209800"/>
            <a:ext cx="0" cy="304800"/>
          </a:xfrm>
          <a:prstGeom prst="line">
            <a:avLst/>
          </a:prstGeom>
          <a:noFill/>
          <a:ln w="9525">
            <a:solidFill>
              <a:schemeClr val="tx1"/>
            </a:solidFill>
            <a:round/>
            <a:headEnd/>
            <a:tailEnd type="triangle" w="med" len="med"/>
          </a:ln>
          <a:effectLst/>
        </p:spPr>
        <p:txBody>
          <a:bodyPr wrap="none" anchor="ctr"/>
          <a:lstStyle/>
          <a:p>
            <a:endParaRPr lang="ca-ES"/>
          </a:p>
        </p:txBody>
      </p:sp>
      <p:pic>
        <p:nvPicPr>
          <p:cNvPr id="5156" name="Picture 36">
            <a:hlinkClick r:id="" action="ppaction://noaction"/>
          </p:cNvPr>
          <p:cNvPicPr>
            <a:picLocks noChangeAspect="1" noChangeArrowheads="1"/>
          </p:cNvPicPr>
          <p:nvPr/>
        </p:nvPicPr>
        <p:blipFill>
          <a:blip r:embed="rId2" cstate="print"/>
          <a:srcRect/>
          <a:stretch>
            <a:fillRect/>
          </a:stretch>
        </p:blipFill>
        <p:spPr bwMode="auto">
          <a:xfrm>
            <a:off x="6443663" y="4724400"/>
            <a:ext cx="615950" cy="234950"/>
          </a:xfrm>
          <a:prstGeom prst="rect">
            <a:avLst/>
          </a:prstGeom>
          <a:noFill/>
          <a:ln w="9525">
            <a:noFill/>
            <a:miter lim="800000"/>
            <a:headEnd/>
            <a:tailEnd/>
          </a:ln>
          <a:effectLst/>
        </p:spPr>
      </p:pic>
      <p:sp>
        <p:nvSpPr>
          <p:cNvPr id="5157" name="Text Box 37"/>
          <p:cNvSpPr txBox="1">
            <a:spLocks noChangeArrowheads="1"/>
          </p:cNvSpPr>
          <p:nvPr/>
        </p:nvSpPr>
        <p:spPr bwMode="auto">
          <a:xfrm>
            <a:off x="6199188" y="4419600"/>
            <a:ext cx="797013" cy="307777"/>
          </a:xfrm>
          <a:prstGeom prst="rect">
            <a:avLst/>
          </a:prstGeom>
          <a:noFill/>
          <a:ln w="9525">
            <a:noFill/>
            <a:miter lim="800000"/>
            <a:headEnd/>
            <a:tailEnd/>
          </a:ln>
          <a:effectLst/>
        </p:spPr>
        <p:txBody>
          <a:bodyPr wrap="none">
            <a:spAutoFit/>
          </a:bodyPr>
          <a:lstStyle/>
          <a:p>
            <a:r>
              <a:rPr lang="ca-ES" sz="1400" dirty="0" smtClean="0">
                <a:solidFill>
                  <a:schemeClr val="accent2"/>
                </a:solidFill>
              </a:rPr>
              <a:t>Pàg.179</a:t>
            </a:r>
            <a:endParaRPr lang="ca-ES" sz="1400" dirty="0">
              <a:solidFill>
                <a:schemeClr val="accent2"/>
              </a:solidFill>
            </a:endParaRPr>
          </a:p>
        </p:txBody>
      </p:sp>
      <p:sp>
        <p:nvSpPr>
          <p:cNvPr id="5159" name="Text Box 39"/>
          <p:cNvSpPr txBox="1">
            <a:spLocks noChangeArrowheads="1"/>
          </p:cNvSpPr>
          <p:nvPr/>
        </p:nvSpPr>
        <p:spPr bwMode="auto">
          <a:xfrm>
            <a:off x="5486400" y="228600"/>
            <a:ext cx="2149948" cy="369332"/>
          </a:xfrm>
          <a:prstGeom prst="rect">
            <a:avLst/>
          </a:prstGeom>
          <a:solidFill>
            <a:srgbClr val="FFFF99"/>
          </a:solidFill>
          <a:ln w="9525">
            <a:noFill/>
            <a:miter lim="800000"/>
            <a:headEnd/>
            <a:tailEnd/>
          </a:ln>
          <a:effectLst>
            <a:outerShdw dist="35921" dir="2700000" algn="ctr" rotWithShape="0">
              <a:schemeClr val="bg2"/>
            </a:outerShdw>
          </a:effectLst>
        </p:spPr>
        <p:txBody>
          <a:bodyPr wrap="none">
            <a:spAutoFit/>
          </a:bodyPr>
          <a:lstStyle/>
          <a:p>
            <a:r>
              <a:rPr lang="ca-ES" dirty="0">
                <a:ln>
                  <a:solidFill>
                    <a:schemeClr val="accent6">
                      <a:lumMod val="50000"/>
                    </a:schemeClr>
                  </a:solidFill>
                </a:ln>
              </a:rPr>
              <a:t>Església catalanista</a:t>
            </a:r>
          </a:p>
        </p:txBody>
      </p:sp>
      <p:sp>
        <p:nvSpPr>
          <p:cNvPr id="5161" name="Text Box 41"/>
          <p:cNvSpPr txBox="1">
            <a:spLocks noChangeArrowheads="1"/>
          </p:cNvSpPr>
          <p:nvPr/>
        </p:nvSpPr>
        <p:spPr bwMode="auto">
          <a:xfrm>
            <a:off x="5486400" y="609600"/>
            <a:ext cx="2957861" cy="307777"/>
          </a:xfrm>
          <a:prstGeom prst="rect">
            <a:avLst/>
          </a:prstGeom>
          <a:noFill/>
          <a:ln w="9525">
            <a:noFill/>
            <a:miter lim="800000"/>
            <a:headEnd/>
            <a:tailEnd/>
          </a:ln>
          <a:effectLst/>
        </p:spPr>
        <p:txBody>
          <a:bodyPr wrap="none">
            <a:spAutoFit/>
          </a:bodyPr>
          <a:lstStyle/>
          <a:p>
            <a:r>
              <a:rPr lang="ca-ES" sz="1400" u="sng" dirty="0">
                <a:ln>
                  <a:solidFill>
                    <a:schemeClr val="tx1"/>
                  </a:solidFill>
                </a:ln>
              </a:rPr>
              <a:t>Tradició i catalanisme conservador</a:t>
            </a:r>
          </a:p>
        </p:txBody>
      </p:sp>
      <p:sp>
        <p:nvSpPr>
          <p:cNvPr id="5162" name="Text Box 42"/>
          <p:cNvSpPr txBox="1">
            <a:spLocks noChangeArrowheads="1"/>
          </p:cNvSpPr>
          <p:nvPr/>
        </p:nvSpPr>
        <p:spPr bwMode="auto">
          <a:xfrm>
            <a:off x="6629400" y="838200"/>
            <a:ext cx="1770036" cy="738664"/>
          </a:xfrm>
          <a:prstGeom prst="rect">
            <a:avLst/>
          </a:prstGeom>
          <a:noFill/>
          <a:ln w="9525">
            <a:noFill/>
            <a:miter lim="800000"/>
            <a:headEnd/>
            <a:tailEnd/>
          </a:ln>
          <a:effectLst/>
        </p:spPr>
        <p:txBody>
          <a:bodyPr wrap="none">
            <a:spAutoFit/>
          </a:bodyPr>
          <a:lstStyle/>
          <a:p>
            <a:pPr algn="l"/>
            <a:r>
              <a:rPr lang="ca-ES" sz="1400" dirty="0">
                <a:ln>
                  <a:solidFill>
                    <a:schemeClr val="tx1"/>
                  </a:solidFill>
                </a:ln>
              </a:rPr>
              <a:t>Josep Torres i Bages</a:t>
            </a:r>
          </a:p>
          <a:p>
            <a:pPr algn="l"/>
            <a:r>
              <a:rPr lang="ca-ES" sz="1400" dirty="0">
                <a:ln>
                  <a:solidFill>
                    <a:schemeClr val="tx1"/>
                  </a:solidFill>
                </a:ln>
              </a:rPr>
              <a:t>Jaume Collell</a:t>
            </a:r>
          </a:p>
          <a:p>
            <a:pPr algn="l"/>
            <a:r>
              <a:rPr lang="ca-ES" sz="1400" dirty="0">
                <a:ln>
                  <a:solidFill>
                    <a:schemeClr val="tx1"/>
                  </a:solidFill>
                </a:ln>
              </a:rPr>
              <a:t>Jacint Verdaguer</a:t>
            </a:r>
          </a:p>
        </p:txBody>
      </p:sp>
      <p:sp>
        <p:nvSpPr>
          <p:cNvPr id="5163" name="Line 43"/>
          <p:cNvSpPr>
            <a:spLocks noChangeShapeType="1"/>
          </p:cNvSpPr>
          <p:nvPr/>
        </p:nvSpPr>
        <p:spPr bwMode="auto">
          <a:xfrm flipV="1">
            <a:off x="4876800" y="457200"/>
            <a:ext cx="609600" cy="228600"/>
          </a:xfrm>
          <a:prstGeom prst="line">
            <a:avLst/>
          </a:prstGeom>
          <a:noFill/>
          <a:ln w="9525">
            <a:solidFill>
              <a:schemeClr val="tx1"/>
            </a:solidFill>
            <a:round/>
            <a:headEnd/>
            <a:tailEnd type="triangle" w="med" len="med"/>
          </a:ln>
          <a:effectLst/>
        </p:spPr>
        <p:txBody>
          <a:bodyPr wrap="none" anchor="ctr"/>
          <a:lstStyle/>
          <a:p>
            <a:endParaRPr lang="ca-ES"/>
          </a:p>
        </p:txBody>
      </p:sp>
      <p:sp>
        <p:nvSpPr>
          <p:cNvPr id="5164" name="Line 44"/>
          <p:cNvSpPr>
            <a:spLocks noChangeShapeType="1"/>
          </p:cNvSpPr>
          <p:nvPr/>
        </p:nvSpPr>
        <p:spPr bwMode="auto">
          <a:xfrm>
            <a:off x="6629400" y="838200"/>
            <a:ext cx="0" cy="609600"/>
          </a:xfrm>
          <a:prstGeom prst="line">
            <a:avLst/>
          </a:prstGeom>
          <a:noFill/>
          <a:ln w="9525">
            <a:solidFill>
              <a:schemeClr val="tx1"/>
            </a:solidFill>
            <a:round/>
            <a:headEnd/>
            <a:tailEnd/>
          </a:ln>
          <a:effectLst/>
        </p:spPr>
        <p:txBody>
          <a:bodyPr wrap="none" anchor="ctr"/>
          <a:lstStyle/>
          <a:p>
            <a:endParaRPr lang="ca-ES"/>
          </a:p>
        </p:txBody>
      </p:sp>
      <p:sp>
        <p:nvSpPr>
          <p:cNvPr id="5165" name="Text Box 45"/>
          <p:cNvSpPr txBox="1">
            <a:spLocks noChangeArrowheads="1"/>
          </p:cNvSpPr>
          <p:nvPr/>
        </p:nvSpPr>
        <p:spPr bwMode="auto">
          <a:xfrm>
            <a:off x="5652120" y="2996952"/>
            <a:ext cx="2109873" cy="523220"/>
          </a:xfrm>
          <a:prstGeom prst="rect">
            <a:avLst/>
          </a:prstGeom>
          <a:noFill/>
          <a:ln w="9525">
            <a:noFill/>
            <a:miter lim="800000"/>
            <a:headEnd/>
            <a:tailEnd/>
          </a:ln>
          <a:effectLst/>
        </p:spPr>
        <p:txBody>
          <a:bodyPr wrap="none">
            <a:spAutoFit/>
          </a:bodyPr>
          <a:lstStyle/>
          <a:p>
            <a:pPr algn="l"/>
            <a:r>
              <a:rPr lang="ca-ES" sz="1400" dirty="0">
                <a:ln>
                  <a:solidFill>
                    <a:schemeClr val="tx1"/>
                  </a:solidFill>
                </a:ln>
              </a:rPr>
              <a:t>Associació de </a:t>
            </a:r>
          </a:p>
          <a:p>
            <a:pPr algn="l"/>
            <a:r>
              <a:rPr lang="ca-ES" sz="1400" dirty="0">
                <a:ln>
                  <a:solidFill>
                    <a:schemeClr val="tx1"/>
                  </a:solidFill>
                </a:ln>
              </a:rPr>
              <a:t>grups polítics i culturals</a:t>
            </a:r>
          </a:p>
        </p:txBody>
      </p:sp>
      <p:sp>
        <p:nvSpPr>
          <p:cNvPr id="5167" name="Text Box 47"/>
          <p:cNvSpPr txBox="1">
            <a:spLocks noChangeArrowheads="1"/>
          </p:cNvSpPr>
          <p:nvPr/>
        </p:nvSpPr>
        <p:spPr bwMode="auto">
          <a:xfrm>
            <a:off x="0" y="6521450"/>
            <a:ext cx="296863" cy="336550"/>
          </a:xfrm>
          <a:prstGeom prst="rect">
            <a:avLst/>
          </a:prstGeom>
          <a:noFill/>
          <a:ln w="12700">
            <a:noFill/>
            <a:miter lim="800000"/>
            <a:headEnd type="none" w="sm" len="sm"/>
            <a:tailEnd type="none" w="sm" len="sm"/>
          </a:ln>
          <a:effectLst/>
        </p:spPr>
        <p:txBody>
          <a:bodyPr wrap="none">
            <a:spAutoFit/>
          </a:bodyPr>
          <a:lstStyle/>
          <a:p>
            <a:pPr algn="l"/>
            <a:r>
              <a:rPr lang="es-ES"/>
              <a:t>5</a:t>
            </a:r>
          </a:p>
        </p:txBody>
      </p:sp>
      <p:pic>
        <p:nvPicPr>
          <p:cNvPr id="5168" name="Picture 48" descr="uniócata2"/>
          <p:cNvPicPr>
            <a:picLocks noChangeAspect="1" noChangeArrowheads="1"/>
          </p:cNvPicPr>
          <p:nvPr/>
        </p:nvPicPr>
        <p:blipFill>
          <a:blip r:embed="rId3" cstate="print"/>
          <a:srcRect/>
          <a:stretch>
            <a:fillRect/>
          </a:stretch>
        </p:blipFill>
        <p:spPr bwMode="auto">
          <a:xfrm>
            <a:off x="7391400" y="3505200"/>
            <a:ext cx="1371600" cy="1828800"/>
          </a:xfrm>
          <a:prstGeom prst="rect">
            <a:avLst/>
          </a:prstGeom>
          <a:noFill/>
          <a:effectLst>
            <a:outerShdw dist="53882" dir="2700000" algn="ctr" rotWithShape="0">
              <a:schemeClr val="tx1"/>
            </a:outerShdw>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39" name="Text Box 95"/>
          <p:cNvSpPr txBox="1">
            <a:spLocks noChangeArrowheads="1"/>
          </p:cNvSpPr>
          <p:nvPr/>
        </p:nvSpPr>
        <p:spPr bwMode="auto">
          <a:xfrm>
            <a:off x="304800" y="5638800"/>
            <a:ext cx="8610600" cy="990600"/>
          </a:xfrm>
          <a:prstGeom prst="rect">
            <a:avLst/>
          </a:prstGeom>
          <a:solidFill>
            <a:srgbClr val="FFFFFF"/>
          </a:solidFill>
          <a:ln w="9525">
            <a:solidFill>
              <a:srgbClr val="000000"/>
            </a:solidFill>
            <a:miter lim="800000"/>
            <a:headEnd/>
            <a:tailEnd/>
          </a:ln>
        </p:spPr>
        <p:txBody>
          <a:bodyPr/>
          <a:lstStyle/>
          <a:p>
            <a:pPr algn="l"/>
            <a:r>
              <a:rPr lang="es-ES" sz="1400" b="0" dirty="0">
                <a:ln>
                  <a:solidFill>
                    <a:schemeClr val="accent6">
                      <a:lumMod val="50000"/>
                    </a:schemeClr>
                  </a:solidFill>
                </a:ln>
              </a:rPr>
              <a:t>Unió de </a:t>
            </a:r>
            <a:r>
              <a:rPr lang="es-ES" sz="1400" b="0" dirty="0" err="1">
                <a:ln>
                  <a:solidFill>
                    <a:schemeClr val="accent6">
                      <a:lumMod val="50000"/>
                    </a:schemeClr>
                  </a:solidFill>
                </a:ln>
              </a:rPr>
              <a:t>forces</a:t>
            </a:r>
            <a:r>
              <a:rPr lang="es-ES" sz="1400" b="0" dirty="0">
                <a:ln>
                  <a:solidFill>
                    <a:schemeClr val="accent6">
                      <a:lumMod val="50000"/>
                    </a:schemeClr>
                  </a:solidFill>
                </a:ln>
              </a:rPr>
              <a:t> </a:t>
            </a:r>
            <a:r>
              <a:rPr lang="es-ES" sz="1400" b="0" dirty="0" err="1">
                <a:ln>
                  <a:solidFill>
                    <a:schemeClr val="accent6">
                      <a:lumMod val="50000"/>
                    </a:schemeClr>
                  </a:solidFill>
                </a:ln>
              </a:rPr>
              <a:t>catalanistes</a:t>
            </a:r>
            <a:r>
              <a:rPr lang="es-ES" sz="1400" b="0" dirty="0">
                <a:ln>
                  <a:solidFill>
                    <a:schemeClr val="accent6">
                      <a:lumMod val="50000"/>
                    </a:schemeClr>
                  </a:solidFill>
                </a:ln>
              </a:rPr>
              <a:t> en la </a:t>
            </a:r>
            <a:r>
              <a:rPr lang="es-ES" sz="1400" u="sng" dirty="0" err="1">
                <a:ln>
                  <a:solidFill>
                    <a:schemeClr val="accent6">
                      <a:lumMod val="50000"/>
                    </a:schemeClr>
                  </a:solidFill>
                </a:ln>
              </a:rPr>
              <a:t>Solidaritat</a:t>
            </a:r>
            <a:r>
              <a:rPr lang="es-ES" sz="1400" u="sng" dirty="0">
                <a:ln>
                  <a:solidFill>
                    <a:schemeClr val="accent6">
                      <a:lumMod val="50000"/>
                    </a:schemeClr>
                  </a:solidFill>
                </a:ln>
              </a:rPr>
              <a:t> Catalana</a:t>
            </a:r>
            <a:r>
              <a:rPr lang="es-ES" sz="1400" b="0" dirty="0">
                <a:ln>
                  <a:solidFill>
                    <a:schemeClr val="accent6">
                      <a:lumMod val="50000"/>
                    </a:schemeClr>
                  </a:solidFill>
                </a:ln>
              </a:rPr>
              <a:t> (</a:t>
            </a:r>
            <a:r>
              <a:rPr lang="es-ES" sz="1400" b="0" dirty="0" err="1">
                <a:ln>
                  <a:solidFill>
                    <a:schemeClr val="accent6">
                      <a:lumMod val="50000"/>
                    </a:schemeClr>
                  </a:solidFill>
                </a:ln>
              </a:rPr>
              <a:t>èxit</a:t>
            </a:r>
            <a:r>
              <a:rPr lang="es-ES" sz="1400" b="0" dirty="0">
                <a:ln>
                  <a:solidFill>
                    <a:schemeClr val="accent6">
                      <a:lumMod val="50000"/>
                    </a:schemeClr>
                  </a:solidFill>
                </a:ln>
              </a:rPr>
              <a:t> electoral, 1907)</a:t>
            </a:r>
          </a:p>
          <a:p>
            <a:pPr algn="l"/>
            <a:endParaRPr lang="es-ES" sz="1400" b="0" dirty="0">
              <a:ln>
                <a:solidFill>
                  <a:schemeClr val="accent6">
                    <a:lumMod val="50000"/>
                  </a:schemeClr>
                </a:solidFill>
              </a:ln>
            </a:endParaRPr>
          </a:p>
          <a:p>
            <a:pPr algn="l"/>
            <a:r>
              <a:rPr lang="es-ES" sz="1400" dirty="0" err="1">
                <a:ln>
                  <a:solidFill>
                    <a:schemeClr val="accent6">
                      <a:lumMod val="50000"/>
                    </a:schemeClr>
                  </a:solidFill>
                </a:ln>
              </a:rPr>
              <a:t>Enric</a:t>
            </a:r>
            <a:r>
              <a:rPr lang="es-ES" sz="1400" dirty="0">
                <a:ln>
                  <a:solidFill>
                    <a:schemeClr val="accent6">
                      <a:lumMod val="50000"/>
                    </a:schemeClr>
                  </a:solidFill>
                </a:ln>
              </a:rPr>
              <a:t> Prat de la Riba</a:t>
            </a:r>
            <a:r>
              <a:rPr lang="es-ES" sz="1400" b="0" dirty="0">
                <a:ln>
                  <a:solidFill>
                    <a:schemeClr val="accent6">
                      <a:lumMod val="50000"/>
                    </a:schemeClr>
                  </a:solidFill>
                </a:ln>
              </a:rPr>
              <a:t> </a:t>
            </a:r>
            <a:r>
              <a:rPr lang="es-ES" sz="1400" b="0" dirty="0" err="1">
                <a:ln>
                  <a:solidFill>
                    <a:schemeClr val="accent6">
                      <a:lumMod val="50000"/>
                    </a:schemeClr>
                  </a:solidFill>
                </a:ln>
              </a:rPr>
              <a:t>escriu</a:t>
            </a:r>
            <a:r>
              <a:rPr lang="es-ES" sz="1400" b="0" dirty="0">
                <a:ln>
                  <a:solidFill>
                    <a:schemeClr val="accent6">
                      <a:lumMod val="50000"/>
                    </a:schemeClr>
                  </a:solidFill>
                </a:ln>
              </a:rPr>
              <a:t>: </a:t>
            </a:r>
            <a:r>
              <a:rPr lang="es-ES" dirty="0">
                <a:ln>
                  <a:solidFill>
                    <a:schemeClr val="accent6">
                      <a:lumMod val="50000"/>
                    </a:schemeClr>
                  </a:solidFill>
                </a:ln>
              </a:rPr>
              <a:t>“La </a:t>
            </a:r>
            <a:r>
              <a:rPr lang="es-ES" dirty="0" err="1">
                <a:ln>
                  <a:solidFill>
                    <a:schemeClr val="accent6">
                      <a:lumMod val="50000"/>
                    </a:schemeClr>
                  </a:solidFill>
                </a:ln>
              </a:rPr>
              <a:t>nacionalitat</a:t>
            </a:r>
            <a:r>
              <a:rPr lang="es-ES" dirty="0">
                <a:ln>
                  <a:solidFill>
                    <a:schemeClr val="accent6">
                      <a:lumMod val="50000"/>
                    </a:schemeClr>
                  </a:solidFill>
                </a:ln>
              </a:rPr>
              <a:t> catalana”</a:t>
            </a:r>
            <a:r>
              <a:rPr lang="es-ES" sz="1400" b="0" dirty="0">
                <a:ln>
                  <a:solidFill>
                    <a:schemeClr val="accent6">
                      <a:lumMod val="50000"/>
                    </a:schemeClr>
                  </a:solidFill>
                </a:ln>
              </a:rPr>
              <a:t> i es </a:t>
            </a:r>
            <a:r>
              <a:rPr lang="es-ES" sz="1400" b="0" dirty="0" err="1">
                <a:ln>
                  <a:solidFill>
                    <a:schemeClr val="accent6">
                      <a:lumMod val="50000"/>
                    </a:schemeClr>
                  </a:solidFill>
                </a:ln>
              </a:rPr>
              <a:t>generalitza</a:t>
            </a:r>
            <a:r>
              <a:rPr lang="es-ES" sz="1400" b="0" dirty="0">
                <a:ln>
                  <a:solidFill>
                    <a:schemeClr val="accent6">
                      <a:lumMod val="50000"/>
                    </a:schemeClr>
                  </a:solidFill>
                </a:ln>
              </a:rPr>
              <a:t> el </a:t>
            </a:r>
            <a:r>
              <a:rPr lang="es-ES" sz="1400" b="0" dirty="0" err="1">
                <a:ln>
                  <a:solidFill>
                    <a:schemeClr val="accent6">
                      <a:lumMod val="50000"/>
                    </a:schemeClr>
                  </a:solidFill>
                </a:ln>
              </a:rPr>
              <a:t>terme</a:t>
            </a:r>
            <a:r>
              <a:rPr lang="es-ES" sz="1400" b="0" dirty="0">
                <a:ln>
                  <a:solidFill>
                    <a:schemeClr val="accent6">
                      <a:lumMod val="50000"/>
                    </a:schemeClr>
                  </a:solidFill>
                </a:ln>
              </a:rPr>
              <a:t> “</a:t>
            </a:r>
            <a:r>
              <a:rPr lang="es-ES" sz="1400" b="0" dirty="0" err="1">
                <a:ln>
                  <a:solidFill>
                    <a:schemeClr val="accent6">
                      <a:lumMod val="50000"/>
                    </a:schemeClr>
                  </a:solidFill>
                </a:ln>
              </a:rPr>
              <a:t>nacionalisme</a:t>
            </a:r>
            <a:r>
              <a:rPr lang="es-ES" sz="1400" b="0" dirty="0">
                <a:ln>
                  <a:solidFill>
                    <a:schemeClr val="accent6">
                      <a:lumMod val="50000"/>
                    </a:schemeClr>
                  </a:solidFill>
                </a:ln>
              </a:rPr>
              <a:t> igual a </a:t>
            </a:r>
            <a:r>
              <a:rPr lang="es-ES" sz="1400" b="0" dirty="0" err="1">
                <a:ln>
                  <a:solidFill>
                    <a:schemeClr val="accent6">
                      <a:lumMod val="50000"/>
                    </a:schemeClr>
                  </a:solidFill>
                </a:ln>
              </a:rPr>
              <a:t>catalanisme</a:t>
            </a:r>
            <a:r>
              <a:rPr lang="es-ES" sz="1400" b="0" dirty="0">
                <a:ln>
                  <a:solidFill>
                    <a:schemeClr val="accent6">
                      <a:lumMod val="50000"/>
                    </a:schemeClr>
                  </a:solidFill>
                </a:ln>
              </a:rPr>
              <a:t> </a:t>
            </a:r>
            <a:r>
              <a:rPr lang="es-ES" sz="1400" b="0" dirty="0" err="1">
                <a:ln>
                  <a:solidFill>
                    <a:schemeClr val="accent6">
                      <a:lumMod val="50000"/>
                    </a:schemeClr>
                  </a:solidFill>
                </a:ln>
              </a:rPr>
              <a:t>polític</a:t>
            </a:r>
            <a:r>
              <a:rPr lang="es-ES" sz="1400" b="0" dirty="0">
                <a:ln>
                  <a:solidFill>
                    <a:schemeClr val="accent6">
                      <a:lumMod val="50000"/>
                    </a:schemeClr>
                  </a:solidFill>
                </a:ln>
              </a:rPr>
              <a:t>”</a:t>
            </a:r>
          </a:p>
        </p:txBody>
      </p:sp>
      <p:sp>
        <p:nvSpPr>
          <p:cNvPr id="6146" name="Text Box 2"/>
          <p:cNvSpPr txBox="1">
            <a:spLocks noChangeArrowheads="1"/>
          </p:cNvSpPr>
          <p:nvPr/>
        </p:nvSpPr>
        <p:spPr bwMode="auto">
          <a:xfrm>
            <a:off x="251520" y="228600"/>
            <a:ext cx="5844480" cy="464096"/>
          </a:xfrm>
          <a:prstGeom prst="rect">
            <a:avLst/>
          </a:prstGeom>
          <a:solidFill>
            <a:schemeClr val="accent6"/>
          </a:solidFill>
          <a:ln w="9525">
            <a:noFill/>
            <a:miter lim="800000"/>
            <a:headEnd/>
            <a:tailEnd/>
          </a:ln>
          <a:effectLst>
            <a:outerShdw dist="107763" dir="2700000" algn="ctr" rotWithShape="0">
              <a:srgbClr val="808080"/>
            </a:outerShdw>
          </a:effectLst>
        </p:spPr>
        <p:txBody>
          <a:bodyPr/>
          <a:lstStyle/>
          <a:p>
            <a:pPr algn="l"/>
            <a:r>
              <a:rPr lang="es-ES" dirty="0"/>
              <a:t>4.- </a:t>
            </a:r>
            <a:r>
              <a:rPr lang="es-ES" dirty="0" err="1"/>
              <a:t>L’impuls</a:t>
            </a:r>
            <a:r>
              <a:rPr lang="es-ES" dirty="0"/>
              <a:t> </a:t>
            </a:r>
            <a:r>
              <a:rPr lang="es-ES" dirty="0" err="1"/>
              <a:t>decisiu</a:t>
            </a:r>
            <a:r>
              <a:rPr lang="es-ES" dirty="0"/>
              <a:t> del </a:t>
            </a:r>
            <a:r>
              <a:rPr lang="es-ES" dirty="0" err="1"/>
              <a:t>catalanisme</a:t>
            </a:r>
            <a:r>
              <a:rPr lang="es-ES" dirty="0"/>
              <a:t> </a:t>
            </a:r>
            <a:r>
              <a:rPr lang="es-ES" dirty="0" err="1"/>
              <a:t>polític</a:t>
            </a:r>
            <a:r>
              <a:rPr lang="es-ES" dirty="0"/>
              <a:t> (</a:t>
            </a:r>
            <a:r>
              <a:rPr lang="es-ES" dirty="0" err="1"/>
              <a:t>Segle</a:t>
            </a:r>
            <a:r>
              <a:rPr lang="es-ES" dirty="0"/>
              <a:t> XX)</a:t>
            </a:r>
          </a:p>
        </p:txBody>
      </p:sp>
      <p:sp>
        <p:nvSpPr>
          <p:cNvPr id="6147" name="Text Box 3"/>
          <p:cNvSpPr txBox="1">
            <a:spLocks noChangeArrowheads="1"/>
          </p:cNvSpPr>
          <p:nvPr/>
        </p:nvSpPr>
        <p:spPr bwMode="auto">
          <a:xfrm>
            <a:off x="2178050" y="854075"/>
            <a:ext cx="5594350" cy="288925"/>
          </a:xfrm>
          <a:prstGeom prst="rect">
            <a:avLst/>
          </a:prstGeom>
          <a:noFill/>
          <a:ln w="9525">
            <a:noFill/>
            <a:miter lim="800000"/>
            <a:headEnd/>
            <a:tailEnd/>
          </a:ln>
        </p:spPr>
        <p:txBody>
          <a:bodyPr/>
          <a:lstStyle/>
          <a:p>
            <a:pPr algn="l"/>
            <a:r>
              <a:rPr lang="es-ES" sz="1400"/>
              <a:t>En el primer terç del XX, domini del catalanisme conservador</a:t>
            </a:r>
          </a:p>
        </p:txBody>
      </p:sp>
      <p:sp>
        <p:nvSpPr>
          <p:cNvPr id="6148" name="Line 4"/>
          <p:cNvSpPr>
            <a:spLocks noChangeShapeType="1"/>
          </p:cNvSpPr>
          <p:nvPr/>
        </p:nvSpPr>
        <p:spPr bwMode="auto">
          <a:xfrm>
            <a:off x="3124200" y="685800"/>
            <a:ext cx="0" cy="182563"/>
          </a:xfrm>
          <a:prstGeom prst="line">
            <a:avLst/>
          </a:prstGeom>
          <a:noFill/>
          <a:ln w="9525">
            <a:solidFill>
              <a:srgbClr val="000000"/>
            </a:solidFill>
            <a:round/>
            <a:headEnd/>
            <a:tailEnd type="triangle" w="med" len="med"/>
          </a:ln>
        </p:spPr>
        <p:txBody>
          <a:bodyPr/>
          <a:lstStyle/>
          <a:p>
            <a:endParaRPr lang="ca-ES"/>
          </a:p>
        </p:txBody>
      </p:sp>
      <p:sp>
        <p:nvSpPr>
          <p:cNvPr id="6149" name="Text Box 5"/>
          <p:cNvSpPr txBox="1">
            <a:spLocks noChangeArrowheads="1"/>
          </p:cNvSpPr>
          <p:nvPr/>
        </p:nvSpPr>
        <p:spPr bwMode="auto">
          <a:xfrm>
            <a:off x="1066800" y="1295400"/>
            <a:ext cx="4419600" cy="381000"/>
          </a:xfrm>
          <a:prstGeom prst="rect">
            <a:avLst/>
          </a:prstGeom>
          <a:solidFill>
            <a:schemeClr val="accent6"/>
          </a:solidFill>
          <a:ln w="9525">
            <a:solidFill>
              <a:schemeClr val="tx1"/>
            </a:solidFill>
            <a:miter lim="800000"/>
            <a:headEnd/>
            <a:tailEnd/>
          </a:ln>
          <a:effectLst>
            <a:outerShdw dist="107763" dir="2700000" algn="ctr" rotWithShape="0">
              <a:srgbClr val="808080"/>
            </a:outerShdw>
          </a:effectLst>
        </p:spPr>
        <p:txBody>
          <a:bodyPr/>
          <a:lstStyle/>
          <a:p>
            <a:pPr algn="l"/>
            <a:r>
              <a:rPr lang="es-ES" sz="1400" dirty="0"/>
              <a:t>4.1.- </a:t>
            </a:r>
            <a:r>
              <a:rPr lang="es-ES" sz="1400" dirty="0" err="1"/>
              <a:t>L’hegemonia</a:t>
            </a:r>
            <a:r>
              <a:rPr lang="es-ES" sz="1400" dirty="0"/>
              <a:t> </a:t>
            </a:r>
            <a:r>
              <a:rPr lang="es-ES" sz="1400" dirty="0" err="1"/>
              <a:t>dels</a:t>
            </a:r>
            <a:r>
              <a:rPr lang="es-ES" sz="1400" dirty="0"/>
              <a:t> </a:t>
            </a:r>
            <a:r>
              <a:rPr lang="es-ES" sz="1400" dirty="0" err="1"/>
              <a:t>conservadors</a:t>
            </a:r>
            <a:r>
              <a:rPr lang="es-ES" sz="1400" dirty="0"/>
              <a:t> (1901-1923)</a:t>
            </a:r>
          </a:p>
        </p:txBody>
      </p:sp>
      <p:sp>
        <p:nvSpPr>
          <p:cNvPr id="6150" name="Text Box 6"/>
          <p:cNvSpPr txBox="1">
            <a:spLocks noChangeArrowheads="1"/>
          </p:cNvSpPr>
          <p:nvPr/>
        </p:nvSpPr>
        <p:spPr bwMode="auto">
          <a:xfrm>
            <a:off x="1371600" y="2057400"/>
            <a:ext cx="2057400" cy="304800"/>
          </a:xfrm>
          <a:prstGeom prst="rect">
            <a:avLst/>
          </a:prstGeom>
          <a:noFill/>
          <a:ln w="9525">
            <a:solidFill>
              <a:schemeClr val="accent6"/>
            </a:solidFill>
            <a:miter lim="800000"/>
            <a:headEnd/>
            <a:tailEnd/>
          </a:ln>
        </p:spPr>
        <p:txBody>
          <a:bodyPr/>
          <a:lstStyle/>
          <a:p>
            <a:pPr algn="l"/>
            <a:r>
              <a:rPr lang="es-ES" sz="1400" dirty="0" err="1"/>
              <a:t>Burgesia</a:t>
            </a:r>
            <a:r>
              <a:rPr lang="es-ES" sz="1400" dirty="0"/>
              <a:t> industrial</a:t>
            </a:r>
          </a:p>
        </p:txBody>
      </p:sp>
      <p:sp>
        <p:nvSpPr>
          <p:cNvPr id="6151" name="Text Box 7"/>
          <p:cNvSpPr txBox="1">
            <a:spLocks noChangeArrowheads="1"/>
          </p:cNvSpPr>
          <p:nvPr/>
        </p:nvSpPr>
        <p:spPr bwMode="auto">
          <a:xfrm>
            <a:off x="3200400" y="1752600"/>
            <a:ext cx="2833688" cy="366713"/>
          </a:xfrm>
          <a:prstGeom prst="rect">
            <a:avLst/>
          </a:prstGeom>
          <a:noFill/>
          <a:ln w="9525">
            <a:noFill/>
            <a:miter lim="800000"/>
            <a:headEnd/>
            <a:tailEnd/>
          </a:ln>
        </p:spPr>
        <p:txBody>
          <a:bodyPr/>
          <a:lstStyle/>
          <a:p>
            <a:pPr algn="l"/>
            <a:r>
              <a:rPr lang="es-ES" sz="1200" b="0"/>
              <a:t>Articulen els seus interessos</a:t>
            </a:r>
          </a:p>
          <a:p>
            <a:pPr algn="l"/>
            <a:r>
              <a:rPr lang="es-ES" sz="1200" b="0"/>
              <a:t> a través de</a:t>
            </a:r>
          </a:p>
        </p:txBody>
      </p:sp>
      <p:sp>
        <p:nvSpPr>
          <p:cNvPr id="6152" name="Line 8"/>
          <p:cNvSpPr>
            <a:spLocks noChangeShapeType="1"/>
          </p:cNvSpPr>
          <p:nvPr/>
        </p:nvSpPr>
        <p:spPr bwMode="auto">
          <a:xfrm>
            <a:off x="3200400" y="2209800"/>
            <a:ext cx="1920875" cy="0"/>
          </a:xfrm>
          <a:prstGeom prst="line">
            <a:avLst/>
          </a:prstGeom>
          <a:noFill/>
          <a:ln w="9525">
            <a:solidFill>
              <a:srgbClr val="000000"/>
            </a:solidFill>
            <a:round/>
            <a:headEnd/>
            <a:tailEnd/>
          </a:ln>
        </p:spPr>
        <p:txBody>
          <a:bodyPr/>
          <a:lstStyle/>
          <a:p>
            <a:endParaRPr lang="ca-ES"/>
          </a:p>
        </p:txBody>
      </p:sp>
      <p:sp>
        <p:nvSpPr>
          <p:cNvPr id="6153" name="Line 9"/>
          <p:cNvSpPr>
            <a:spLocks noChangeShapeType="1"/>
          </p:cNvSpPr>
          <p:nvPr/>
        </p:nvSpPr>
        <p:spPr bwMode="auto">
          <a:xfrm>
            <a:off x="5121275" y="2209800"/>
            <a:ext cx="0" cy="182563"/>
          </a:xfrm>
          <a:prstGeom prst="line">
            <a:avLst/>
          </a:prstGeom>
          <a:noFill/>
          <a:ln w="9525">
            <a:solidFill>
              <a:srgbClr val="000000"/>
            </a:solidFill>
            <a:round/>
            <a:headEnd/>
            <a:tailEnd type="triangle" w="med" len="med"/>
          </a:ln>
        </p:spPr>
        <p:txBody>
          <a:bodyPr/>
          <a:lstStyle/>
          <a:p>
            <a:endParaRPr lang="ca-ES"/>
          </a:p>
        </p:txBody>
      </p:sp>
      <p:sp>
        <p:nvSpPr>
          <p:cNvPr id="6154" name="Text Box 10"/>
          <p:cNvSpPr txBox="1">
            <a:spLocks noChangeArrowheads="1"/>
          </p:cNvSpPr>
          <p:nvPr/>
        </p:nvSpPr>
        <p:spPr bwMode="auto">
          <a:xfrm>
            <a:off x="4876800" y="2362200"/>
            <a:ext cx="2727325" cy="274638"/>
          </a:xfrm>
          <a:prstGeom prst="rect">
            <a:avLst/>
          </a:prstGeom>
          <a:solidFill>
            <a:schemeClr val="accent6"/>
          </a:solidFill>
          <a:ln w="9525">
            <a:solidFill>
              <a:schemeClr val="tx1"/>
            </a:solidFill>
            <a:miter lim="800000"/>
            <a:headEnd/>
            <a:tailEnd/>
          </a:ln>
        </p:spPr>
        <p:txBody>
          <a:bodyPr/>
          <a:lstStyle/>
          <a:p>
            <a:pPr algn="l"/>
            <a:r>
              <a:rPr lang="es-ES" sz="1400" u="sng" dirty="0"/>
              <a:t>La </a:t>
            </a:r>
            <a:r>
              <a:rPr lang="es-ES" sz="1400" u="sng" dirty="0" err="1"/>
              <a:t>Lliga</a:t>
            </a:r>
            <a:r>
              <a:rPr lang="es-ES" sz="1400" u="sng" dirty="0"/>
              <a:t> Regionalista</a:t>
            </a:r>
            <a:r>
              <a:rPr lang="es-ES" sz="1400" b="0" dirty="0"/>
              <a:t> (1901)</a:t>
            </a:r>
          </a:p>
        </p:txBody>
      </p:sp>
      <p:sp>
        <p:nvSpPr>
          <p:cNvPr id="6155" name="Text Box 11"/>
          <p:cNvSpPr txBox="1">
            <a:spLocks noChangeArrowheads="1"/>
          </p:cNvSpPr>
          <p:nvPr/>
        </p:nvSpPr>
        <p:spPr bwMode="auto">
          <a:xfrm>
            <a:off x="5181600" y="2667000"/>
            <a:ext cx="3108325" cy="457200"/>
          </a:xfrm>
          <a:prstGeom prst="rect">
            <a:avLst/>
          </a:prstGeom>
          <a:noFill/>
          <a:ln w="9525">
            <a:solidFill>
              <a:schemeClr val="accent6"/>
            </a:solidFill>
            <a:miter lim="800000"/>
            <a:headEnd/>
            <a:tailEnd/>
          </a:ln>
        </p:spPr>
        <p:txBody>
          <a:bodyPr/>
          <a:lstStyle/>
          <a:p>
            <a:pPr algn="l"/>
            <a:r>
              <a:rPr lang="ca-ES" sz="1200" b="0" dirty="0"/>
              <a:t>Enric Prat de la Riba, Francesc Cambó, Josep Puig i </a:t>
            </a:r>
            <a:r>
              <a:rPr lang="ca-ES" sz="1200" b="0" dirty="0" err="1"/>
              <a:t>Cadafalch</a:t>
            </a:r>
            <a:endParaRPr lang="ca-ES" sz="1200" b="0" dirty="0"/>
          </a:p>
        </p:txBody>
      </p:sp>
      <p:sp>
        <p:nvSpPr>
          <p:cNvPr id="6156" name="Text Box 12"/>
          <p:cNvSpPr txBox="1">
            <a:spLocks noChangeArrowheads="1"/>
          </p:cNvSpPr>
          <p:nvPr/>
        </p:nvSpPr>
        <p:spPr bwMode="auto">
          <a:xfrm>
            <a:off x="1371600" y="2362200"/>
            <a:ext cx="822325" cy="274638"/>
          </a:xfrm>
          <a:prstGeom prst="rect">
            <a:avLst/>
          </a:prstGeom>
          <a:noFill/>
          <a:ln w="9525">
            <a:solidFill>
              <a:schemeClr val="accent6"/>
            </a:solidFill>
            <a:miter lim="800000"/>
            <a:headEnd/>
            <a:tailEnd/>
          </a:ln>
        </p:spPr>
        <p:txBody>
          <a:bodyPr/>
          <a:lstStyle/>
          <a:p>
            <a:pPr algn="l"/>
            <a:r>
              <a:rPr lang="es-ES" sz="1200" b="0" dirty="0" err="1"/>
              <a:t>pretenen</a:t>
            </a:r>
            <a:endParaRPr lang="es-ES" sz="1200" b="0" dirty="0"/>
          </a:p>
        </p:txBody>
      </p:sp>
      <p:sp>
        <p:nvSpPr>
          <p:cNvPr id="6157" name="Line 13"/>
          <p:cNvSpPr>
            <a:spLocks noChangeShapeType="1"/>
          </p:cNvSpPr>
          <p:nvPr/>
        </p:nvSpPr>
        <p:spPr bwMode="auto">
          <a:xfrm>
            <a:off x="2133600" y="2362200"/>
            <a:ext cx="0" cy="304800"/>
          </a:xfrm>
          <a:prstGeom prst="line">
            <a:avLst/>
          </a:prstGeom>
          <a:noFill/>
          <a:ln w="9525">
            <a:solidFill>
              <a:srgbClr val="000000"/>
            </a:solidFill>
            <a:round/>
            <a:headEnd/>
            <a:tailEnd type="triangle" w="med" len="med"/>
          </a:ln>
        </p:spPr>
        <p:txBody>
          <a:bodyPr/>
          <a:lstStyle/>
          <a:p>
            <a:endParaRPr lang="ca-ES"/>
          </a:p>
        </p:txBody>
      </p:sp>
      <p:sp>
        <p:nvSpPr>
          <p:cNvPr id="6158" name="Text Box 14"/>
          <p:cNvSpPr txBox="1">
            <a:spLocks noChangeArrowheads="1"/>
          </p:cNvSpPr>
          <p:nvPr/>
        </p:nvSpPr>
        <p:spPr bwMode="auto">
          <a:xfrm>
            <a:off x="685800" y="2667000"/>
            <a:ext cx="3810000" cy="1006475"/>
          </a:xfrm>
          <a:prstGeom prst="rect">
            <a:avLst/>
          </a:prstGeom>
          <a:noFill/>
          <a:ln w="9525">
            <a:solidFill>
              <a:schemeClr val="accent6"/>
            </a:solidFill>
            <a:miter lim="800000"/>
            <a:headEnd/>
            <a:tailEnd/>
          </a:ln>
        </p:spPr>
        <p:txBody>
          <a:bodyPr/>
          <a:lstStyle/>
          <a:p>
            <a:pPr algn="l"/>
            <a:r>
              <a:rPr lang="es-ES" sz="1400" b="0" dirty="0"/>
              <a:t>- Reformar la </a:t>
            </a:r>
            <a:r>
              <a:rPr lang="es-ES" sz="1400" b="0" dirty="0" err="1"/>
              <a:t>Restauració</a:t>
            </a:r>
            <a:r>
              <a:rPr lang="es-ES" sz="1400" b="0" dirty="0"/>
              <a:t> des de </a:t>
            </a:r>
            <a:r>
              <a:rPr lang="es-ES" sz="1400" b="0" dirty="0" err="1"/>
              <a:t>dins</a:t>
            </a:r>
            <a:endParaRPr lang="es-ES" sz="1400" b="0" dirty="0"/>
          </a:p>
          <a:p>
            <a:pPr algn="l"/>
            <a:r>
              <a:rPr lang="es-ES" sz="1400" b="0" dirty="0"/>
              <a:t>- </a:t>
            </a:r>
            <a:r>
              <a:rPr lang="es-ES" sz="1400" b="0" dirty="0" err="1"/>
              <a:t>Autonomia</a:t>
            </a:r>
            <a:r>
              <a:rPr lang="es-ES" sz="1400" b="0" dirty="0"/>
              <a:t> política i administrativa per a Catalunya</a:t>
            </a:r>
          </a:p>
          <a:p>
            <a:pPr algn="l"/>
            <a:r>
              <a:rPr lang="es-ES" sz="1400" b="0" dirty="0"/>
              <a:t>- </a:t>
            </a:r>
            <a:r>
              <a:rPr lang="es-ES" sz="1400" b="0" dirty="0" err="1"/>
              <a:t>Lluitar</a:t>
            </a:r>
            <a:r>
              <a:rPr lang="es-ES" sz="1400" b="0" dirty="0"/>
              <a:t> contra el </a:t>
            </a:r>
            <a:r>
              <a:rPr lang="es-ES" sz="1400" b="0" dirty="0" err="1"/>
              <a:t>caciquisme</a:t>
            </a:r>
            <a:r>
              <a:rPr lang="es-ES" sz="1400" b="0" dirty="0"/>
              <a:t> i el </a:t>
            </a:r>
            <a:r>
              <a:rPr lang="es-ES" sz="1400" b="0" dirty="0" err="1"/>
              <a:t>frau</a:t>
            </a:r>
            <a:r>
              <a:rPr lang="es-ES" sz="1400" b="0" dirty="0"/>
              <a:t> electoral</a:t>
            </a:r>
          </a:p>
        </p:txBody>
      </p:sp>
      <p:sp>
        <p:nvSpPr>
          <p:cNvPr id="6159" name="AutoShape 15"/>
          <p:cNvSpPr>
            <a:spLocks noChangeArrowheads="1"/>
          </p:cNvSpPr>
          <p:nvPr/>
        </p:nvSpPr>
        <p:spPr bwMode="auto">
          <a:xfrm>
            <a:off x="381000" y="1295400"/>
            <a:ext cx="639763" cy="274638"/>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FFFF"/>
          </a:solidFill>
          <a:ln w="9525">
            <a:solidFill>
              <a:srgbClr val="000000"/>
            </a:solidFill>
            <a:miter lim="800000"/>
            <a:headEnd/>
            <a:tailEnd/>
          </a:ln>
        </p:spPr>
        <p:txBody>
          <a:bodyPr/>
          <a:lstStyle/>
          <a:p>
            <a:endParaRPr lang="ca-ES"/>
          </a:p>
        </p:txBody>
      </p:sp>
      <p:sp>
        <p:nvSpPr>
          <p:cNvPr id="6169" name="Rectangle 25"/>
          <p:cNvSpPr>
            <a:spLocks noChangeArrowheads="1"/>
          </p:cNvSpPr>
          <p:nvPr/>
        </p:nvSpPr>
        <p:spPr bwMode="auto">
          <a:xfrm>
            <a:off x="1066800" y="3810000"/>
            <a:ext cx="4260850" cy="222250"/>
          </a:xfrm>
          <a:prstGeom prst="rect">
            <a:avLst/>
          </a:prstGeom>
          <a:solidFill>
            <a:schemeClr val="accent6"/>
          </a:solidFill>
          <a:ln w="9525">
            <a:solidFill>
              <a:schemeClr val="tx1"/>
            </a:solidFill>
            <a:miter lim="800000"/>
            <a:headEnd/>
            <a:tailEnd/>
          </a:ln>
        </p:spPr>
        <p:txBody>
          <a:bodyPr lIns="0" tIns="0" rIns="0" bIns="0">
            <a:spAutoFit/>
          </a:bodyPr>
          <a:lstStyle/>
          <a:p>
            <a:r>
              <a:rPr lang="ca-ES" sz="1400" dirty="0">
                <a:ln>
                  <a:solidFill>
                    <a:schemeClr val="tx1"/>
                  </a:solidFill>
                </a:ln>
                <a:solidFill>
                  <a:srgbClr val="000000"/>
                </a:solidFill>
              </a:rPr>
              <a:t>Evolució de fets i catalanisme entre 1901 i 1923</a:t>
            </a:r>
            <a:endParaRPr lang="ca-ES" sz="1400" dirty="0">
              <a:ln>
                <a:solidFill>
                  <a:schemeClr val="tx1"/>
                </a:solidFill>
              </a:ln>
              <a:latin typeface="Times New Roman" charset="0"/>
            </a:endParaRPr>
          </a:p>
        </p:txBody>
      </p:sp>
      <p:sp>
        <p:nvSpPr>
          <p:cNvPr id="6161" name="Text Box 17"/>
          <p:cNvSpPr txBox="1">
            <a:spLocks noChangeArrowheads="1"/>
          </p:cNvSpPr>
          <p:nvPr/>
        </p:nvSpPr>
        <p:spPr bwMode="auto">
          <a:xfrm>
            <a:off x="685800" y="1828800"/>
            <a:ext cx="1357313" cy="274638"/>
          </a:xfrm>
          <a:prstGeom prst="rect">
            <a:avLst/>
          </a:prstGeom>
          <a:noFill/>
          <a:ln w="9525">
            <a:solidFill>
              <a:schemeClr val="accent6"/>
            </a:solidFill>
            <a:miter lim="800000"/>
            <a:headEnd/>
            <a:tailEnd/>
          </a:ln>
          <a:effectLst/>
        </p:spPr>
        <p:txBody>
          <a:bodyPr wrap="none">
            <a:spAutoFit/>
          </a:bodyPr>
          <a:lstStyle/>
          <a:p>
            <a:r>
              <a:rPr lang="ca-ES" sz="1200" b="0"/>
              <a:t>Amb el domini de</a:t>
            </a:r>
          </a:p>
        </p:txBody>
      </p:sp>
      <p:sp>
        <p:nvSpPr>
          <p:cNvPr id="6162" name="Line 18"/>
          <p:cNvSpPr>
            <a:spLocks noChangeShapeType="1"/>
          </p:cNvSpPr>
          <p:nvPr/>
        </p:nvSpPr>
        <p:spPr bwMode="auto">
          <a:xfrm>
            <a:off x="2133600" y="1828800"/>
            <a:ext cx="0" cy="228600"/>
          </a:xfrm>
          <a:prstGeom prst="line">
            <a:avLst/>
          </a:prstGeom>
          <a:noFill/>
          <a:ln w="9525">
            <a:solidFill>
              <a:schemeClr val="tx1"/>
            </a:solidFill>
            <a:round/>
            <a:headEnd/>
            <a:tailEnd type="triangle" w="med" len="med"/>
          </a:ln>
          <a:effectLst/>
        </p:spPr>
        <p:txBody>
          <a:bodyPr wrap="none" anchor="ctr"/>
          <a:lstStyle/>
          <a:p>
            <a:endParaRPr lang="ca-ES"/>
          </a:p>
        </p:txBody>
      </p:sp>
      <p:sp>
        <p:nvSpPr>
          <p:cNvPr id="6236" name="AutoShape 92"/>
          <p:cNvSpPr>
            <a:spLocks noChangeArrowheads="1"/>
          </p:cNvSpPr>
          <p:nvPr/>
        </p:nvSpPr>
        <p:spPr bwMode="auto">
          <a:xfrm>
            <a:off x="381000" y="3810000"/>
            <a:ext cx="639763" cy="274638"/>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FFFF"/>
          </a:solidFill>
          <a:ln w="9525">
            <a:solidFill>
              <a:srgbClr val="000000"/>
            </a:solidFill>
            <a:miter lim="800000"/>
            <a:headEnd/>
            <a:tailEnd/>
          </a:ln>
        </p:spPr>
        <p:txBody>
          <a:bodyPr/>
          <a:lstStyle/>
          <a:p>
            <a:endParaRPr lang="ca-ES"/>
          </a:p>
        </p:txBody>
      </p:sp>
      <p:sp>
        <p:nvSpPr>
          <p:cNvPr id="6237" name="Text Box 93"/>
          <p:cNvSpPr txBox="1">
            <a:spLocks noChangeArrowheads="1"/>
          </p:cNvSpPr>
          <p:nvPr/>
        </p:nvSpPr>
        <p:spPr bwMode="auto">
          <a:xfrm>
            <a:off x="1447800" y="4191000"/>
            <a:ext cx="6019800" cy="533400"/>
          </a:xfrm>
          <a:prstGeom prst="rect">
            <a:avLst/>
          </a:prstGeom>
          <a:solidFill>
            <a:srgbClr val="FFFFFF"/>
          </a:solidFill>
          <a:ln w="9525">
            <a:solidFill>
              <a:srgbClr val="000000"/>
            </a:solidFill>
            <a:miter lim="800000"/>
            <a:headEnd/>
            <a:tailEnd/>
          </a:ln>
        </p:spPr>
        <p:txBody>
          <a:bodyPr/>
          <a:lstStyle/>
          <a:p>
            <a:pPr algn="l"/>
            <a:r>
              <a:rPr lang="es-ES" sz="1400" b="0" dirty="0">
                <a:ln>
                  <a:solidFill>
                    <a:schemeClr val="accent6">
                      <a:lumMod val="50000"/>
                    </a:schemeClr>
                  </a:solidFill>
                </a:ln>
              </a:rPr>
              <a:t>1905   </a:t>
            </a:r>
            <a:r>
              <a:rPr lang="es-ES" sz="1400" b="0" dirty="0" err="1">
                <a:ln>
                  <a:solidFill>
                    <a:schemeClr val="accent6">
                      <a:lumMod val="50000"/>
                    </a:schemeClr>
                  </a:solidFill>
                </a:ln>
              </a:rPr>
              <a:t>Victòria</a:t>
            </a:r>
            <a:r>
              <a:rPr lang="es-ES" sz="1400" b="0" dirty="0">
                <a:ln>
                  <a:solidFill>
                    <a:schemeClr val="accent6">
                      <a:lumMod val="50000"/>
                    </a:schemeClr>
                  </a:solidFill>
                </a:ln>
              </a:rPr>
              <a:t> electoral de la </a:t>
            </a:r>
            <a:r>
              <a:rPr lang="es-ES" sz="1400" b="0" dirty="0" err="1">
                <a:ln>
                  <a:solidFill>
                    <a:schemeClr val="accent6">
                      <a:lumMod val="50000"/>
                    </a:schemeClr>
                  </a:solidFill>
                </a:ln>
              </a:rPr>
              <a:t>Lliga</a:t>
            </a:r>
            <a:r>
              <a:rPr lang="es-ES" sz="1400" b="0" dirty="0">
                <a:ln>
                  <a:solidFill>
                    <a:schemeClr val="accent6">
                      <a:lumMod val="50000"/>
                    </a:schemeClr>
                  </a:solidFill>
                </a:ln>
              </a:rPr>
              <a:t> Regionalista</a:t>
            </a:r>
          </a:p>
          <a:p>
            <a:pPr algn="l"/>
            <a:r>
              <a:rPr lang="es-ES" sz="1400" b="0" dirty="0" err="1">
                <a:ln>
                  <a:solidFill>
                    <a:schemeClr val="accent6">
                      <a:lumMod val="50000"/>
                    </a:schemeClr>
                  </a:solidFill>
                </a:ln>
              </a:rPr>
              <a:t>Assalt</a:t>
            </a:r>
            <a:r>
              <a:rPr lang="es-ES" sz="1400" b="0" dirty="0">
                <a:ln>
                  <a:solidFill>
                    <a:schemeClr val="accent6">
                      <a:lumMod val="50000"/>
                    </a:schemeClr>
                  </a:solidFill>
                </a:ln>
              </a:rPr>
              <a:t> per </a:t>
            </a:r>
            <a:r>
              <a:rPr lang="es-ES" sz="1400" b="0" dirty="0" err="1">
                <a:ln>
                  <a:solidFill>
                    <a:schemeClr val="accent6">
                      <a:lumMod val="50000"/>
                    </a:schemeClr>
                  </a:solidFill>
                </a:ln>
              </a:rPr>
              <a:t>l’exèrcit</a:t>
            </a:r>
            <a:r>
              <a:rPr lang="es-ES" sz="1400" b="0" dirty="0">
                <a:ln>
                  <a:solidFill>
                    <a:schemeClr val="accent6">
                      <a:lumMod val="50000"/>
                    </a:schemeClr>
                  </a:solidFill>
                </a:ln>
              </a:rPr>
              <a:t> de les </a:t>
            </a:r>
            <a:r>
              <a:rPr lang="es-ES" sz="1400" b="0" dirty="0" err="1">
                <a:ln>
                  <a:solidFill>
                    <a:schemeClr val="accent6">
                      <a:lumMod val="50000"/>
                    </a:schemeClr>
                  </a:solidFill>
                </a:ln>
              </a:rPr>
              <a:t>redaccions</a:t>
            </a:r>
            <a:r>
              <a:rPr lang="es-ES" sz="1400" b="0" dirty="0">
                <a:ln>
                  <a:solidFill>
                    <a:schemeClr val="accent6">
                      <a:lumMod val="50000"/>
                    </a:schemeClr>
                  </a:solidFill>
                </a:ln>
              </a:rPr>
              <a:t> de Cu-</a:t>
            </a:r>
            <a:r>
              <a:rPr lang="es-ES" sz="1400" b="0" dirty="0" err="1">
                <a:ln>
                  <a:solidFill>
                    <a:schemeClr val="accent6">
                      <a:lumMod val="50000"/>
                    </a:schemeClr>
                  </a:solidFill>
                </a:ln>
              </a:rPr>
              <a:t>Cut</a:t>
            </a:r>
            <a:r>
              <a:rPr lang="es-ES" sz="1400" b="0" dirty="0">
                <a:ln>
                  <a:solidFill>
                    <a:schemeClr val="accent6">
                      <a:lumMod val="50000"/>
                    </a:schemeClr>
                  </a:solidFill>
                </a:ln>
              </a:rPr>
              <a:t>! I La </a:t>
            </a:r>
            <a:r>
              <a:rPr lang="es-ES" sz="1400" b="0" dirty="0" err="1">
                <a:ln>
                  <a:solidFill>
                    <a:schemeClr val="accent6">
                      <a:lumMod val="50000"/>
                    </a:schemeClr>
                  </a:solidFill>
                </a:ln>
              </a:rPr>
              <a:t>Veu</a:t>
            </a:r>
            <a:r>
              <a:rPr lang="es-ES" sz="1400" b="0" dirty="0">
                <a:ln>
                  <a:solidFill>
                    <a:schemeClr val="accent6">
                      <a:lumMod val="50000"/>
                    </a:schemeClr>
                  </a:solidFill>
                </a:ln>
              </a:rPr>
              <a:t> de Catalunya</a:t>
            </a:r>
          </a:p>
        </p:txBody>
      </p:sp>
      <p:sp>
        <p:nvSpPr>
          <p:cNvPr id="6238" name="Text Box 94"/>
          <p:cNvSpPr txBox="1">
            <a:spLocks noChangeArrowheads="1"/>
          </p:cNvSpPr>
          <p:nvPr/>
        </p:nvSpPr>
        <p:spPr bwMode="auto">
          <a:xfrm>
            <a:off x="1371600" y="5029200"/>
            <a:ext cx="7239000" cy="304800"/>
          </a:xfrm>
          <a:prstGeom prst="rect">
            <a:avLst/>
          </a:prstGeom>
          <a:solidFill>
            <a:srgbClr val="FFFFFF"/>
          </a:solidFill>
          <a:ln w="9525">
            <a:solidFill>
              <a:srgbClr val="000000"/>
            </a:solidFill>
            <a:miter lim="800000"/>
            <a:headEnd/>
            <a:tailEnd/>
          </a:ln>
        </p:spPr>
        <p:txBody>
          <a:bodyPr/>
          <a:lstStyle/>
          <a:p>
            <a:pPr algn="l"/>
            <a:r>
              <a:rPr lang="es-ES" sz="1400" b="0" dirty="0">
                <a:ln>
                  <a:solidFill>
                    <a:schemeClr val="accent6">
                      <a:lumMod val="50000"/>
                    </a:schemeClr>
                  </a:solidFill>
                </a:ln>
              </a:rPr>
              <a:t>1906    </a:t>
            </a:r>
            <a:r>
              <a:rPr lang="es-ES" sz="1400" dirty="0" err="1">
                <a:ln>
                  <a:solidFill>
                    <a:schemeClr val="accent6">
                      <a:lumMod val="50000"/>
                    </a:schemeClr>
                  </a:solidFill>
                </a:ln>
              </a:rPr>
              <a:t>Llei</a:t>
            </a:r>
            <a:r>
              <a:rPr lang="es-ES" sz="1400" dirty="0">
                <a:ln>
                  <a:solidFill>
                    <a:schemeClr val="accent6">
                      <a:lumMod val="50000"/>
                    </a:schemeClr>
                  </a:solidFill>
                </a:ln>
              </a:rPr>
              <a:t> de </a:t>
            </a:r>
            <a:r>
              <a:rPr lang="es-ES" sz="1400" dirty="0" err="1">
                <a:ln>
                  <a:solidFill>
                    <a:schemeClr val="accent6">
                      <a:lumMod val="50000"/>
                    </a:schemeClr>
                  </a:solidFill>
                </a:ln>
              </a:rPr>
              <a:t>Jurisdiccions</a:t>
            </a:r>
            <a:r>
              <a:rPr lang="es-ES" sz="1400" b="0" dirty="0">
                <a:ln>
                  <a:solidFill>
                    <a:schemeClr val="accent6">
                      <a:lumMod val="50000"/>
                    </a:schemeClr>
                  </a:solidFill>
                </a:ln>
              </a:rPr>
              <a:t> (</a:t>
            </a:r>
            <a:r>
              <a:rPr lang="es-ES" sz="1400" b="0" dirty="0" err="1">
                <a:ln>
                  <a:solidFill>
                    <a:schemeClr val="accent6">
                      <a:lumMod val="50000"/>
                    </a:schemeClr>
                  </a:solidFill>
                </a:ln>
              </a:rPr>
              <a:t>ampliació</a:t>
            </a:r>
            <a:r>
              <a:rPr lang="es-ES" sz="1400" b="0" dirty="0">
                <a:ln>
                  <a:solidFill>
                    <a:schemeClr val="accent6">
                      <a:lumMod val="50000"/>
                    </a:schemeClr>
                  </a:solidFill>
                </a:ln>
              </a:rPr>
              <a:t> </a:t>
            </a:r>
            <a:r>
              <a:rPr lang="es-ES" sz="1400" b="0" dirty="0" err="1">
                <a:ln>
                  <a:solidFill>
                    <a:schemeClr val="accent6">
                      <a:lumMod val="50000"/>
                    </a:schemeClr>
                  </a:solidFill>
                </a:ln>
              </a:rPr>
              <a:t>competències</a:t>
            </a:r>
            <a:r>
              <a:rPr lang="es-ES" sz="1400" b="0" dirty="0">
                <a:ln>
                  <a:solidFill>
                    <a:schemeClr val="accent6">
                      <a:lumMod val="50000"/>
                    </a:schemeClr>
                  </a:solidFill>
                </a:ln>
              </a:rPr>
              <a:t> </a:t>
            </a:r>
            <a:r>
              <a:rPr lang="es-ES" sz="1400" b="0" dirty="0" err="1">
                <a:ln>
                  <a:solidFill>
                    <a:schemeClr val="accent6">
                      <a:lumMod val="50000"/>
                    </a:schemeClr>
                  </a:solidFill>
                </a:ln>
              </a:rPr>
              <a:t>dels</a:t>
            </a:r>
            <a:r>
              <a:rPr lang="es-ES" sz="1400" b="0" dirty="0">
                <a:ln>
                  <a:solidFill>
                    <a:schemeClr val="accent6">
                      <a:lumMod val="50000"/>
                    </a:schemeClr>
                  </a:solidFill>
                </a:ln>
              </a:rPr>
              <a:t> </a:t>
            </a:r>
            <a:r>
              <a:rPr lang="es-ES" sz="1400" b="0" dirty="0" err="1">
                <a:ln>
                  <a:solidFill>
                    <a:schemeClr val="accent6">
                      <a:lumMod val="50000"/>
                    </a:schemeClr>
                  </a:solidFill>
                </a:ln>
              </a:rPr>
              <a:t>militars</a:t>
            </a:r>
            <a:r>
              <a:rPr lang="es-ES" sz="1400" b="0" dirty="0">
                <a:ln>
                  <a:solidFill>
                    <a:schemeClr val="accent6">
                      <a:lumMod val="50000"/>
                    </a:schemeClr>
                  </a:solidFill>
                </a:ln>
              </a:rPr>
              <a:t> en </a:t>
            </a:r>
            <a:r>
              <a:rPr lang="es-ES" sz="1400" b="0" dirty="0" err="1">
                <a:ln>
                  <a:solidFill>
                    <a:schemeClr val="accent6">
                      <a:lumMod val="50000"/>
                    </a:schemeClr>
                  </a:solidFill>
                </a:ln>
              </a:rPr>
              <a:t>l’àmbit</a:t>
            </a:r>
            <a:r>
              <a:rPr lang="es-ES" sz="1400" b="0" dirty="0">
                <a:ln>
                  <a:solidFill>
                    <a:schemeClr val="accent6">
                      <a:lumMod val="50000"/>
                    </a:schemeClr>
                  </a:solidFill>
                </a:ln>
              </a:rPr>
              <a:t> civil)</a:t>
            </a:r>
          </a:p>
        </p:txBody>
      </p:sp>
      <p:grpSp>
        <p:nvGrpSpPr>
          <p:cNvPr id="2" name="Group 101"/>
          <p:cNvGrpSpPr>
            <a:grpSpLocks/>
          </p:cNvGrpSpPr>
          <p:nvPr/>
        </p:nvGrpSpPr>
        <p:grpSpPr bwMode="auto">
          <a:xfrm>
            <a:off x="2362200" y="4724400"/>
            <a:ext cx="762000" cy="304800"/>
            <a:chOff x="1488" y="3072"/>
            <a:chExt cx="480" cy="192"/>
          </a:xfrm>
        </p:grpSpPr>
        <p:sp>
          <p:nvSpPr>
            <p:cNvPr id="6243" name="Text Box 99"/>
            <p:cNvSpPr txBox="1">
              <a:spLocks noChangeArrowheads="1"/>
            </p:cNvSpPr>
            <p:nvPr/>
          </p:nvSpPr>
          <p:spPr bwMode="auto">
            <a:xfrm>
              <a:off x="1488" y="3072"/>
              <a:ext cx="432" cy="192"/>
            </a:xfrm>
            <a:prstGeom prst="rect">
              <a:avLst/>
            </a:prstGeom>
            <a:noFill/>
            <a:ln w="9525">
              <a:noFill/>
              <a:miter lim="800000"/>
              <a:headEnd/>
              <a:tailEnd/>
            </a:ln>
          </p:spPr>
          <p:txBody>
            <a:bodyPr/>
            <a:lstStyle/>
            <a:p>
              <a:pPr algn="l"/>
              <a:r>
                <a:rPr lang="es-ES" sz="1200" b="0">
                  <a:latin typeface="Times New Roman" charset="0"/>
                </a:rPr>
                <a:t>provoca</a:t>
              </a:r>
            </a:p>
          </p:txBody>
        </p:sp>
        <p:sp>
          <p:nvSpPr>
            <p:cNvPr id="6244" name="Line 100"/>
            <p:cNvSpPr>
              <a:spLocks noChangeShapeType="1"/>
            </p:cNvSpPr>
            <p:nvPr/>
          </p:nvSpPr>
          <p:spPr bwMode="auto">
            <a:xfrm>
              <a:off x="1968" y="3072"/>
              <a:ext cx="0" cy="192"/>
            </a:xfrm>
            <a:prstGeom prst="line">
              <a:avLst/>
            </a:prstGeom>
            <a:noFill/>
            <a:ln w="9525">
              <a:solidFill>
                <a:schemeClr val="tx1"/>
              </a:solidFill>
              <a:round/>
              <a:headEnd/>
              <a:tailEnd type="triangle" w="med" len="med"/>
            </a:ln>
            <a:effectLst/>
          </p:spPr>
          <p:txBody>
            <a:bodyPr wrap="none" anchor="ctr"/>
            <a:lstStyle/>
            <a:p>
              <a:endParaRPr lang="ca-ES"/>
            </a:p>
          </p:txBody>
        </p:sp>
      </p:grpSp>
      <p:grpSp>
        <p:nvGrpSpPr>
          <p:cNvPr id="3" name="Group 102"/>
          <p:cNvGrpSpPr>
            <a:grpSpLocks/>
          </p:cNvGrpSpPr>
          <p:nvPr/>
        </p:nvGrpSpPr>
        <p:grpSpPr bwMode="auto">
          <a:xfrm>
            <a:off x="3505200" y="5334000"/>
            <a:ext cx="762000" cy="304800"/>
            <a:chOff x="1488" y="3072"/>
            <a:chExt cx="480" cy="192"/>
          </a:xfrm>
        </p:grpSpPr>
        <p:sp>
          <p:nvSpPr>
            <p:cNvPr id="6247" name="Text Box 103"/>
            <p:cNvSpPr txBox="1">
              <a:spLocks noChangeArrowheads="1"/>
            </p:cNvSpPr>
            <p:nvPr/>
          </p:nvSpPr>
          <p:spPr bwMode="auto">
            <a:xfrm>
              <a:off x="1488" y="3072"/>
              <a:ext cx="432" cy="192"/>
            </a:xfrm>
            <a:prstGeom prst="rect">
              <a:avLst/>
            </a:prstGeom>
            <a:noFill/>
            <a:ln w="9525">
              <a:noFill/>
              <a:miter lim="800000"/>
              <a:headEnd/>
              <a:tailEnd/>
            </a:ln>
          </p:spPr>
          <p:txBody>
            <a:bodyPr/>
            <a:lstStyle/>
            <a:p>
              <a:pPr algn="l"/>
              <a:r>
                <a:rPr lang="es-ES" sz="1200" b="0">
                  <a:latin typeface="Times New Roman" charset="0"/>
                </a:rPr>
                <a:t>provoca</a:t>
              </a:r>
            </a:p>
          </p:txBody>
        </p:sp>
        <p:sp>
          <p:nvSpPr>
            <p:cNvPr id="6248" name="Line 104"/>
            <p:cNvSpPr>
              <a:spLocks noChangeShapeType="1"/>
            </p:cNvSpPr>
            <p:nvPr/>
          </p:nvSpPr>
          <p:spPr bwMode="auto">
            <a:xfrm>
              <a:off x="1968" y="3072"/>
              <a:ext cx="0" cy="192"/>
            </a:xfrm>
            <a:prstGeom prst="line">
              <a:avLst/>
            </a:prstGeom>
            <a:noFill/>
            <a:ln w="9525">
              <a:solidFill>
                <a:schemeClr val="tx1"/>
              </a:solidFill>
              <a:round/>
              <a:headEnd/>
              <a:tailEnd type="triangle" w="med" len="med"/>
            </a:ln>
            <a:effectLst/>
          </p:spPr>
          <p:txBody>
            <a:bodyPr wrap="none" anchor="ctr"/>
            <a:lstStyle/>
            <a:p>
              <a:endParaRPr lang="ca-ES"/>
            </a:p>
          </p:txBody>
        </p:sp>
      </p:grpSp>
      <p:pic>
        <p:nvPicPr>
          <p:cNvPr id="6249" name="Picture 105"/>
          <p:cNvPicPr>
            <a:picLocks noChangeAspect="1" noChangeArrowheads="1"/>
          </p:cNvPicPr>
          <p:nvPr/>
        </p:nvPicPr>
        <p:blipFill>
          <a:blip r:embed="rId2" cstate="print"/>
          <a:srcRect/>
          <a:stretch>
            <a:fillRect/>
          </a:stretch>
        </p:blipFill>
        <p:spPr bwMode="auto">
          <a:xfrm>
            <a:off x="7596188" y="2349500"/>
            <a:ext cx="615950" cy="234950"/>
          </a:xfrm>
          <a:prstGeom prst="rect">
            <a:avLst/>
          </a:prstGeom>
          <a:noFill/>
          <a:ln w="9525">
            <a:noFill/>
            <a:miter lim="800000"/>
            <a:headEnd/>
            <a:tailEnd/>
          </a:ln>
          <a:effectLst/>
        </p:spPr>
      </p:pic>
      <p:sp>
        <p:nvSpPr>
          <p:cNvPr id="6250" name="Text Box 106"/>
          <p:cNvSpPr txBox="1">
            <a:spLocks noChangeArrowheads="1"/>
          </p:cNvSpPr>
          <p:nvPr/>
        </p:nvSpPr>
        <p:spPr bwMode="auto">
          <a:xfrm>
            <a:off x="8027988" y="2286000"/>
            <a:ext cx="797013" cy="307777"/>
          </a:xfrm>
          <a:prstGeom prst="rect">
            <a:avLst/>
          </a:prstGeom>
          <a:noFill/>
          <a:ln w="9525">
            <a:solidFill>
              <a:schemeClr val="accent6"/>
            </a:solidFill>
            <a:miter lim="800000"/>
            <a:headEnd/>
            <a:tailEnd/>
          </a:ln>
          <a:effectLst/>
        </p:spPr>
        <p:txBody>
          <a:bodyPr wrap="none">
            <a:spAutoFit/>
          </a:bodyPr>
          <a:lstStyle/>
          <a:p>
            <a:r>
              <a:rPr lang="ca-ES" sz="1400" dirty="0" smtClean="0">
                <a:ln>
                  <a:solidFill>
                    <a:schemeClr val="tx1"/>
                  </a:solidFill>
                </a:ln>
                <a:solidFill>
                  <a:schemeClr val="accent2"/>
                </a:solidFill>
              </a:rPr>
              <a:t>Pàg.181</a:t>
            </a:r>
            <a:endParaRPr lang="ca-ES" sz="1400" dirty="0">
              <a:ln>
                <a:solidFill>
                  <a:schemeClr val="tx1"/>
                </a:solidFill>
              </a:ln>
              <a:solidFill>
                <a:schemeClr val="accent2"/>
              </a:solidFill>
            </a:endParaRPr>
          </a:p>
        </p:txBody>
      </p:sp>
      <p:pic>
        <p:nvPicPr>
          <p:cNvPr id="6251" name="Picture 107"/>
          <p:cNvPicPr>
            <a:picLocks noChangeAspect="1" noChangeArrowheads="1"/>
          </p:cNvPicPr>
          <p:nvPr/>
        </p:nvPicPr>
        <p:blipFill>
          <a:blip r:embed="rId2" cstate="print"/>
          <a:srcRect/>
          <a:stretch>
            <a:fillRect/>
          </a:stretch>
        </p:blipFill>
        <p:spPr bwMode="auto">
          <a:xfrm>
            <a:off x="6443663" y="5661025"/>
            <a:ext cx="615950" cy="234950"/>
          </a:xfrm>
          <a:prstGeom prst="rect">
            <a:avLst/>
          </a:prstGeom>
          <a:noFill/>
          <a:ln w="9525">
            <a:noFill/>
            <a:miter lim="800000"/>
            <a:headEnd/>
            <a:tailEnd/>
          </a:ln>
          <a:effectLst/>
        </p:spPr>
      </p:pic>
      <p:sp>
        <p:nvSpPr>
          <p:cNvPr id="6252" name="Text Box 108"/>
          <p:cNvSpPr txBox="1">
            <a:spLocks noChangeArrowheads="1"/>
          </p:cNvSpPr>
          <p:nvPr/>
        </p:nvSpPr>
        <p:spPr bwMode="auto">
          <a:xfrm>
            <a:off x="6884988" y="5638800"/>
            <a:ext cx="841897" cy="307777"/>
          </a:xfrm>
          <a:prstGeom prst="rect">
            <a:avLst/>
          </a:prstGeom>
          <a:noFill/>
          <a:ln w="9525">
            <a:noFill/>
            <a:miter lim="800000"/>
            <a:headEnd/>
            <a:tailEnd/>
          </a:ln>
          <a:effectLst/>
        </p:spPr>
        <p:txBody>
          <a:bodyPr wrap="none">
            <a:spAutoFit/>
          </a:bodyPr>
          <a:lstStyle/>
          <a:p>
            <a:r>
              <a:rPr lang="ca-ES" sz="1400" dirty="0">
                <a:ln>
                  <a:solidFill>
                    <a:schemeClr val="accent6">
                      <a:lumMod val="50000"/>
                    </a:schemeClr>
                  </a:solidFill>
                </a:ln>
                <a:solidFill>
                  <a:schemeClr val="accent2"/>
                </a:solidFill>
              </a:rPr>
              <a:t>Pàg. </a:t>
            </a:r>
            <a:r>
              <a:rPr lang="ca-ES" sz="1400" dirty="0" smtClean="0">
                <a:ln>
                  <a:solidFill>
                    <a:schemeClr val="accent6">
                      <a:lumMod val="50000"/>
                    </a:schemeClr>
                  </a:solidFill>
                </a:ln>
                <a:solidFill>
                  <a:schemeClr val="accent2"/>
                </a:solidFill>
              </a:rPr>
              <a:t>221</a:t>
            </a:r>
            <a:endParaRPr lang="ca-ES" sz="1400" dirty="0">
              <a:ln>
                <a:solidFill>
                  <a:schemeClr val="accent6">
                    <a:lumMod val="50000"/>
                  </a:schemeClr>
                </a:solidFill>
              </a:ln>
              <a:solidFill>
                <a:schemeClr val="accent2"/>
              </a:solidFill>
            </a:endParaRPr>
          </a:p>
        </p:txBody>
      </p:sp>
      <p:pic>
        <p:nvPicPr>
          <p:cNvPr id="6253" name="Picture 109">
            <a:hlinkClick r:id="" action="ppaction://noaction"/>
          </p:cNvPr>
          <p:cNvPicPr>
            <a:picLocks noChangeAspect="1" noChangeArrowheads="1"/>
          </p:cNvPicPr>
          <p:nvPr/>
        </p:nvPicPr>
        <p:blipFill>
          <a:blip r:embed="rId2" cstate="print"/>
          <a:srcRect/>
          <a:stretch>
            <a:fillRect/>
          </a:stretch>
        </p:blipFill>
        <p:spPr bwMode="auto">
          <a:xfrm>
            <a:off x="3203575" y="6381750"/>
            <a:ext cx="615950" cy="234950"/>
          </a:xfrm>
          <a:prstGeom prst="rect">
            <a:avLst/>
          </a:prstGeom>
          <a:noFill/>
          <a:ln w="9525">
            <a:noFill/>
            <a:miter lim="800000"/>
            <a:headEnd/>
            <a:tailEnd/>
          </a:ln>
          <a:effectLst/>
        </p:spPr>
      </p:pic>
      <p:sp>
        <p:nvSpPr>
          <p:cNvPr id="6254" name="Text Box 110"/>
          <p:cNvSpPr txBox="1">
            <a:spLocks noChangeArrowheads="1"/>
          </p:cNvSpPr>
          <p:nvPr/>
        </p:nvSpPr>
        <p:spPr bwMode="auto">
          <a:xfrm>
            <a:off x="3684588" y="6324600"/>
            <a:ext cx="903287" cy="304800"/>
          </a:xfrm>
          <a:prstGeom prst="rect">
            <a:avLst/>
          </a:prstGeom>
          <a:noFill/>
          <a:ln w="9525">
            <a:noFill/>
            <a:miter lim="800000"/>
            <a:headEnd/>
            <a:tailEnd/>
          </a:ln>
          <a:effectLst/>
        </p:spPr>
        <p:txBody>
          <a:bodyPr wrap="none">
            <a:spAutoFit/>
          </a:bodyPr>
          <a:lstStyle/>
          <a:p>
            <a:r>
              <a:rPr lang="ca-ES" sz="1400" dirty="0">
                <a:solidFill>
                  <a:schemeClr val="accent2"/>
                </a:solidFill>
              </a:rPr>
              <a:t>Pàg. 164</a:t>
            </a:r>
          </a:p>
        </p:txBody>
      </p:sp>
      <p:sp>
        <p:nvSpPr>
          <p:cNvPr id="6256" name="Text Box 112"/>
          <p:cNvSpPr txBox="1">
            <a:spLocks noChangeArrowheads="1"/>
          </p:cNvSpPr>
          <p:nvPr/>
        </p:nvSpPr>
        <p:spPr bwMode="auto">
          <a:xfrm>
            <a:off x="0" y="6521450"/>
            <a:ext cx="296863" cy="336550"/>
          </a:xfrm>
          <a:prstGeom prst="rect">
            <a:avLst/>
          </a:prstGeom>
          <a:noFill/>
          <a:ln w="12700">
            <a:noFill/>
            <a:miter lim="800000"/>
            <a:headEnd type="none" w="sm" len="sm"/>
            <a:tailEnd type="none" w="sm" len="sm"/>
          </a:ln>
          <a:effectLst/>
        </p:spPr>
        <p:txBody>
          <a:bodyPr wrap="none">
            <a:spAutoFit/>
          </a:bodyPr>
          <a:lstStyle/>
          <a:p>
            <a:pPr algn="l"/>
            <a:r>
              <a:rPr lang="es-ES"/>
              <a:t>6</a:t>
            </a:r>
          </a:p>
        </p:txBody>
      </p:sp>
      <p:pic>
        <p:nvPicPr>
          <p:cNvPr id="6259" name="Picture 115" descr="pratriba"/>
          <p:cNvPicPr>
            <a:picLocks noChangeAspect="1" noChangeArrowheads="1"/>
          </p:cNvPicPr>
          <p:nvPr/>
        </p:nvPicPr>
        <p:blipFill>
          <a:blip r:embed="rId3" cstate="print"/>
          <a:srcRect/>
          <a:stretch>
            <a:fillRect/>
          </a:stretch>
        </p:blipFill>
        <p:spPr bwMode="auto">
          <a:xfrm>
            <a:off x="7696200" y="2971800"/>
            <a:ext cx="1255713" cy="1816100"/>
          </a:xfrm>
          <a:prstGeom prst="rect">
            <a:avLst/>
          </a:prstGeom>
          <a:noFill/>
        </p:spPr>
      </p:pic>
      <p:sp>
        <p:nvSpPr>
          <p:cNvPr id="6260" name="Rectangle 116"/>
          <p:cNvSpPr>
            <a:spLocks noChangeArrowheads="1"/>
          </p:cNvSpPr>
          <p:nvPr/>
        </p:nvSpPr>
        <p:spPr bwMode="auto">
          <a:xfrm>
            <a:off x="7648575" y="4673600"/>
            <a:ext cx="1412875" cy="244475"/>
          </a:xfrm>
          <a:prstGeom prst="rect">
            <a:avLst/>
          </a:prstGeom>
          <a:solidFill>
            <a:schemeClr val="accent6"/>
          </a:solidFill>
          <a:ln w="9525">
            <a:noFill/>
            <a:miter lim="800000"/>
            <a:headEnd/>
            <a:tailEnd/>
          </a:ln>
          <a:effectLst>
            <a:outerShdw dist="35921" dir="2700000" algn="ctr" rotWithShape="0">
              <a:schemeClr val="tx1"/>
            </a:outerShdw>
          </a:effectLst>
        </p:spPr>
        <p:txBody>
          <a:bodyPr wrap="none">
            <a:spAutoFit/>
          </a:bodyPr>
          <a:lstStyle/>
          <a:p>
            <a:r>
              <a:rPr lang="ca-ES" sz="1000" dirty="0"/>
              <a:t>Enric Prat de la Riba</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Text Box 4"/>
          <p:cNvSpPr txBox="1">
            <a:spLocks noChangeArrowheads="1"/>
          </p:cNvSpPr>
          <p:nvPr/>
        </p:nvSpPr>
        <p:spPr bwMode="auto">
          <a:xfrm>
            <a:off x="0" y="6521450"/>
            <a:ext cx="409575" cy="336550"/>
          </a:xfrm>
          <a:prstGeom prst="rect">
            <a:avLst/>
          </a:prstGeom>
          <a:noFill/>
          <a:ln w="12700">
            <a:noFill/>
            <a:miter lim="800000"/>
            <a:headEnd type="none" w="sm" len="sm"/>
            <a:tailEnd type="none" w="sm" len="sm"/>
          </a:ln>
          <a:effectLst/>
        </p:spPr>
        <p:txBody>
          <a:bodyPr wrap="none">
            <a:spAutoFit/>
          </a:bodyPr>
          <a:lstStyle/>
          <a:p>
            <a:pPr algn="l"/>
            <a:r>
              <a:rPr lang="es-ES"/>
              <a:t>17</a:t>
            </a:r>
          </a:p>
        </p:txBody>
      </p:sp>
      <p:pic>
        <p:nvPicPr>
          <p:cNvPr id="22534" name="Picture 6" descr="pratriba"/>
          <p:cNvPicPr>
            <a:picLocks noChangeAspect="1" noChangeArrowheads="1"/>
          </p:cNvPicPr>
          <p:nvPr/>
        </p:nvPicPr>
        <p:blipFill>
          <a:blip r:embed="rId2" cstate="print"/>
          <a:srcRect/>
          <a:stretch>
            <a:fillRect/>
          </a:stretch>
        </p:blipFill>
        <p:spPr bwMode="auto">
          <a:xfrm>
            <a:off x="30163" y="19050"/>
            <a:ext cx="1012825" cy="1465263"/>
          </a:xfrm>
          <a:prstGeom prst="rect">
            <a:avLst/>
          </a:prstGeom>
          <a:noFill/>
        </p:spPr>
      </p:pic>
      <p:sp>
        <p:nvSpPr>
          <p:cNvPr id="22535" name="Rectangle 7"/>
          <p:cNvSpPr>
            <a:spLocks noChangeArrowheads="1"/>
          </p:cNvSpPr>
          <p:nvPr/>
        </p:nvSpPr>
        <p:spPr bwMode="auto">
          <a:xfrm>
            <a:off x="900113" y="333375"/>
            <a:ext cx="2273379" cy="369332"/>
          </a:xfrm>
          <a:prstGeom prst="rect">
            <a:avLst/>
          </a:prstGeom>
          <a:solidFill>
            <a:srgbClr val="FFFF99"/>
          </a:solidFill>
          <a:ln w="9525">
            <a:noFill/>
            <a:miter lim="800000"/>
            <a:headEnd/>
            <a:tailEnd/>
          </a:ln>
          <a:effectLst/>
        </p:spPr>
        <p:txBody>
          <a:bodyPr wrap="none">
            <a:spAutoFit/>
          </a:bodyPr>
          <a:lstStyle/>
          <a:p>
            <a:r>
              <a:rPr lang="es-ES" dirty="0" err="1">
                <a:ln>
                  <a:solidFill>
                    <a:schemeClr val="accent6">
                      <a:lumMod val="50000"/>
                    </a:schemeClr>
                  </a:solidFill>
                </a:ln>
              </a:rPr>
              <a:t>Enric</a:t>
            </a:r>
            <a:r>
              <a:rPr lang="es-ES" dirty="0">
                <a:ln>
                  <a:solidFill>
                    <a:schemeClr val="accent6">
                      <a:lumMod val="50000"/>
                    </a:schemeClr>
                  </a:solidFill>
                </a:ln>
              </a:rPr>
              <a:t> Prat de la Riba</a:t>
            </a:r>
            <a:endParaRPr lang="ca-ES" dirty="0">
              <a:ln>
                <a:solidFill>
                  <a:schemeClr val="accent6">
                    <a:lumMod val="50000"/>
                  </a:schemeClr>
                </a:solidFill>
              </a:ln>
            </a:endParaRPr>
          </a:p>
        </p:txBody>
      </p:sp>
      <p:sp>
        <p:nvSpPr>
          <p:cNvPr id="22536" name="Rectangle 8"/>
          <p:cNvSpPr>
            <a:spLocks noChangeArrowheads="1"/>
          </p:cNvSpPr>
          <p:nvPr/>
        </p:nvSpPr>
        <p:spPr bwMode="auto">
          <a:xfrm>
            <a:off x="1187450" y="1125538"/>
            <a:ext cx="2826415" cy="369332"/>
          </a:xfrm>
          <a:prstGeom prst="rect">
            <a:avLst/>
          </a:prstGeom>
          <a:solidFill>
            <a:srgbClr val="FFFF99"/>
          </a:solidFill>
          <a:ln w="9525">
            <a:noFill/>
            <a:miter lim="800000"/>
            <a:headEnd/>
            <a:tailEnd/>
          </a:ln>
          <a:effectLst>
            <a:outerShdw dist="35921" dir="2700000" algn="ctr" rotWithShape="0">
              <a:schemeClr val="bg2"/>
            </a:outerShdw>
          </a:effectLst>
        </p:spPr>
        <p:txBody>
          <a:bodyPr wrap="none">
            <a:spAutoFit/>
          </a:bodyPr>
          <a:lstStyle/>
          <a:p>
            <a:r>
              <a:rPr lang="es-ES" dirty="0"/>
              <a:t>“</a:t>
            </a:r>
            <a:r>
              <a:rPr lang="es-ES" dirty="0">
                <a:ln>
                  <a:solidFill>
                    <a:schemeClr val="accent6">
                      <a:lumMod val="50000"/>
                    </a:schemeClr>
                  </a:solidFill>
                </a:ln>
              </a:rPr>
              <a:t>La </a:t>
            </a:r>
            <a:r>
              <a:rPr lang="es-ES" dirty="0" err="1">
                <a:ln>
                  <a:solidFill>
                    <a:schemeClr val="accent6">
                      <a:lumMod val="50000"/>
                    </a:schemeClr>
                  </a:solidFill>
                </a:ln>
              </a:rPr>
              <a:t>nacionalitat</a:t>
            </a:r>
            <a:r>
              <a:rPr lang="es-ES" dirty="0">
                <a:ln>
                  <a:solidFill>
                    <a:schemeClr val="accent6">
                      <a:lumMod val="50000"/>
                    </a:schemeClr>
                  </a:solidFill>
                </a:ln>
              </a:rPr>
              <a:t> catalana”</a:t>
            </a:r>
            <a:endParaRPr lang="ca-ES" dirty="0">
              <a:ln>
                <a:solidFill>
                  <a:schemeClr val="accent6">
                    <a:lumMod val="50000"/>
                  </a:schemeClr>
                </a:solidFill>
              </a:ln>
            </a:endParaRPr>
          </a:p>
        </p:txBody>
      </p:sp>
      <p:sp>
        <p:nvSpPr>
          <p:cNvPr id="22537" name="Line 9"/>
          <p:cNvSpPr>
            <a:spLocks noChangeShapeType="1"/>
          </p:cNvSpPr>
          <p:nvPr/>
        </p:nvSpPr>
        <p:spPr bwMode="auto">
          <a:xfrm>
            <a:off x="2484438" y="765175"/>
            <a:ext cx="0" cy="360363"/>
          </a:xfrm>
          <a:prstGeom prst="line">
            <a:avLst/>
          </a:prstGeom>
          <a:noFill/>
          <a:ln w="9525">
            <a:solidFill>
              <a:schemeClr val="tx1"/>
            </a:solidFill>
            <a:round/>
            <a:headEnd/>
            <a:tailEnd type="triangle" w="med" len="med"/>
          </a:ln>
          <a:effectLst/>
        </p:spPr>
        <p:txBody>
          <a:bodyPr/>
          <a:lstStyle/>
          <a:p>
            <a:endParaRPr lang="ca-ES"/>
          </a:p>
        </p:txBody>
      </p:sp>
      <p:sp>
        <p:nvSpPr>
          <p:cNvPr id="22538" name="Text Box 10"/>
          <p:cNvSpPr txBox="1">
            <a:spLocks noChangeArrowheads="1"/>
          </p:cNvSpPr>
          <p:nvPr/>
        </p:nvSpPr>
        <p:spPr bwMode="auto">
          <a:xfrm>
            <a:off x="395288" y="1916113"/>
            <a:ext cx="7835900" cy="4087812"/>
          </a:xfrm>
          <a:prstGeom prst="rect">
            <a:avLst/>
          </a:prstGeom>
          <a:noFill/>
          <a:ln w="9525">
            <a:solidFill>
              <a:schemeClr val="accent6">
                <a:lumMod val="50000"/>
              </a:schemeClr>
            </a:solidFill>
            <a:miter lim="800000"/>
            <a:headEnd/>
            <a:tailEnd/>
          </a:ln>
          <a:effectLst/>
        </p:spPr>
        <p:txBody>
          <a:bodyPr>
            <a:spAutoFit/>
          </a:bodyPr>
          <a:lstStyle/>
          <a:p>
            <a:pPr algn="l"/>
            <a:r>
              <a:rPr lang="ca-ES" sz="1800" dirty="0"/>
              <a:t>“A cada nació un Estat: aquesta és la fórmula sintètica del nacionalisme polític, aquest és el fet jurídic que ha de correspondre al fet social de la nacionalitat. (...)</a:t>
            </a:r>
          </a:p>
          <a:p>
            <a:pPr algn="l"/>
            <a:r>
              <a:rPr lang="ca-ES" sz="1800" dirty="0"/>
              <a:t>Conseqüència de tota la doctrina aquí exposada és la reivindicació d’un Estat català, en unió federativa amb els Estats de les altres nacionalitats d’Espanya. (...)</a:t>
            </a:r>
          </a:p>
          <a:p>
            <a:pPr algn="l"/>
            <a:r>
              <a:rPr lang="ca-ES" sz="1800" dirty="0"/>
              <a:t>Aquests dos fets primaris, fonamentals: el de la personalitat nacional de Catalunya, i el de la unitat d’Espanya, enfortits per dues lleis correlatives: la de la llibertat, que implica l’autonomia i l’espontaneïtat socials, la de la universalitat que porta a la constitució de potències mundials, es resolen en una fórmula d’harmonia que és la Federació Espanyola.</a:t>
            </a:r>
          </a:p>
          <a:p>
            <a:pPr algn="l"/>
            <a:endParaRPr lang="ca-ES" sz="1800" dirty="0"/>
          </a:p>
          <a:p>
            <a:pPr algn="r"/>
            <a:r>
              <a:rPr lang="ca-ES" sz="1400" dirty="0"/>
              <a:t>Prat de la Riba, E.,</a:t>
            </a:r>
          </a:p>
          <a:p>
            <a:pPr algn="r"/>
            <a:r>
              <a:rPr lang="ca-ES" sz="1400" i="1" dirty="0"/>
              <a:t>La nacionalitat catalana</a:t>
            </a:r>
            <a:r>
              <a:rPr lang="ca-ES" sz="1400" dirty="0"/>
              <a:t> (1906)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m">
  <a:themeElements>
    <a:clrScheme name="Cim">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Cim">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m">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Tema de l'Office">
  <a:themeElements>
    <a:clrScheme name="Oficin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ci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ci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717</TotalTime>
  <Words>1132</Words>
  <Application>Microsoft Office PowerPoint</Application>
  <PresentationFormat>Presentació en pantalla (4:3)</PresentationFormat>
  <Paragraphs>189</Paragraphs>
  <Slides>11</Slides>
  <Notes>1</Notes>
  <HiddenSlides>0</HiddenSlides>
  <MMClips>0</MMClips>
  <ScaleCrop>false</ScaleCrop>
  <HeadingPairs>
    <vt:vector size="4" baseType="variant">
      <vt:variant>
        <vt:lpstr>Tema</vt:lpstr>
      </vt:variant>
      <vt:variant>
        <vt:i4>1</vt:i4>
      </vt:variant>
      <vt:variant>
        <vt:lpstr>Títols de les diapositives</vt:lpstr>
      </vt:variant>
      <vt:variant>
        <vt:i4>11</vt:i4>
      </vt:variant>
    </vt:vector>
  </HeadingPairs>
  <TitlesOfParts>
    <vt:vector size="12" baseType="lpstr">
      <vt:lpstr>Cim</vt:lpstr>
      <vt:lpstr>El catalanisme polític </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 catalanisme polític </dc:title>
  <dc:creator>PC</dc:creator>
  <cp:lastModifiedBy>PC</cp:lastModifiedBy>
  <cp:revision>1</cp:revision>
  <dcterms:created xsi:type="dcterms:W3CDTF">2011-03-13T10:28:40Z</dcterms:created>
  <dcterms:modified xsi:type="dcterms:W3CDTF">2011-03-13T22:26:16Z</dcterms:modified>
</cp:coreProperties>
</file>