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319" r:id="rId2"/>
    <p:sldId id="336" r:id="rId3"/>
    <p:sldId id="341" r:id="rId4"/>
    <p:sldId id="342" r:id="rId5"/>
    <p:sldId id="331" r:id="rId6"/>
    <p:sldId id="343" r:id="rId7"/>
  </p:sldIdLst>
  <p:sldSz cx="9144000" cy="6858000" type="screen4x3"/>
  <p:notesSz cx="6858000" cy="9144000"/>
  <p:defaultTextStyle>
    <a:lvl1pPr marL="0" algn="l" rtl="0" latinLnBrk="0">
      <a:defRPr lang="es-ES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lang="es-ES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lang="es-ES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lang="es-ES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lang="es-ES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lang="es-ES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es-ES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es-ES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es-ES" sz="1800" kern="1200">
        <a:solidFill>
          <a:schemeClr val="tx1"/>
        </a:solidFill>
        <a:latin typeface="+mn-lt"/>
        <a:ea typeface="+mn-ea"/>
        <a:cs typeface="+mn-cs"/>
      </a:defRPr>
    </a:lvl9pPr>
    <a:extLst/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3300"/>
    <a:srgbClr val="CC00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7997" autoAdjust="0"/>
  </p:normalViewPr>
  <p:slideViewPr>
    <p:cSldViewPr>
      <p:cViewPr varScale="1">
        <p:scale>
          <a:sx n="91" d="100"/>
          <a:sy n="91" d="100"/>
        </p:scale>
        <p:origin x="-972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70" d="100"/>
          <a:sy n="70" d="100"/>
        </p:scale>
        <p:origin x="-2814" y="-10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 latinLnBrk="0">
              <a:defRPr lang="es-ES" sz="1200"/>
            </a:lvl1pPr>
            <a:extLst/>
          </a:lstStyle>
          <a:p>
            <a:endParaRPr lang="es-ES"/>
          </a:p>
        </p:txBody>
      </p:sp>
      <p:sp>
        <p:nvSpPr>
          <p:cNvPr id="3" name="Rectangle 3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 latinLnBrk="0">
              <a:defRPr lang="es-ES" sz="1200"/>
            </a:lvl1pPr>
            <a:extLst/>
          </a:lstStyle>
          <a:p>
            <a:fld id="{68F88C59-319B-4332-9A1D-2A62CFCB00D8}" type="datetimeFigureOut">
              <a:rPr lang="es-ES" smtClean="0"/>
              <a:pPr/>
              <a:t>01/04/2016</a:t>
            </a:fld>
            <a:endParaRPr lang="es-ES"/>
          </a:p>
        </p:txBody>
      </p:sp>
      <p:sp>
        <p:nvSpPr>
          <p:cNvPr id="4" name="Rectangle 4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 latinLnBrk="0">
              <a:defRPr lang="es-ES" sz="1200"/>
            </a:lvl1pPr>
            <a:extLst/>
          </a:lstStyle>
          <a:p>
            <a:endParaRPr lang="es-ES"/>
          </a:p>
        </p:txBody>
      </p:sp>
      <p:sp>
        <p:nvSpPr>
          <p:cNvPr id="5" name="Rectangle 5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 latinLnBrk="0">
              <a:defRPr lang="es-ES" sz="1200"/>
            </a:lvl1pPr>
            <a:extLst/>
          </a:lstStyle>
          <a:p>
            <a:fld id="{B16A41B8-7DC3-4DB6-84E4-E105629EAA3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 latinLnBrk="0">
              <a:defRPr lang="es-ES" sz="1200"/>
            </a:lvl1pPr>
            <a:extLst/>
          </a:lstStyle>
          <a:p>
            <a:endParaRPr lang="es-ES"/>
          </a:p>
        </p:txBody>
      </p:sp>
      <p:sp>
        <p:nvSpPr>
          <p:cNvPr id="3" name="Rectangle 3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 latinLnBrk="0">
              <a:defRPr lang="es-ES" sz="1200"/>
            </a:lvl1pPr>
            <a:extLst/>
          </a:lstStyle>
          <a:p>
            <a:fld id="{968B300D-05F0-4B43-940D-46DED5A791AD}" type="datetimeFigureOut">
              <a:rPr/>
              <a:pPr/>
              <a:t>30/6/2006</a:t>
            </a:fld>
            <a:endParaRPr lang="es-ES"/>
          </a:p>
        </p:txBody>
      </p:sp>
      <p:sp>
        <p:nvSpPr>
          <p:cNvPr id="4" name="Rectangle 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rtlCol="0" anchor="ctr"/>
          <a:lstStyle>
            <a:extLst/>
          </a:lstStyle>
          <a:p>
            <a:endParaRPr lang="es-ES"/>
          </a:p>
        </p:txBody>
      </p:sp>
      <p:sp>
        <p:nvSpPr>
          <p:cNvPr id="5" name="Rectangle 5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rtlCol="0">
            <a:normAutofit/>
          </a:bodyPr>
          <a:lstStyle>
            <a:extLst/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Rectangle 6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 latinLnBrk="0">
              <a:defRPr lang="es-ES" sz="1200"/>
            </a:lvl1pPr>
            <a:extLst/>
          </a:lstStyle>
          <a:p>
            <a:endParaRPr lang="es-ES"/>
          </a:p>
        </p:txBody>
      </p:sp>
      <p:sp>
        <p:nvSpPr>
          <p:cNvPr id="7" name="Rectangle 7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 latinLnBrk="0">
              <a:defRPr lang="es-ES" sz="1200"/>
            </a:lvl1pPr>
            <a:extLst/>
          </a:lstStyle>
          <a:p>
            <a:fld id="{9B26CD33-4337-4529-948A-94F6960B2374}" type="slidenum">
              <a:rPr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rtl="0" latinLnBrk="0">
      <a:defRPr lang="es-ES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lang="es-ES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lang="es-ES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lang="es-ES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lang="es-ES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lang="es-ES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es-ES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es-ES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es-ES" sz="1200" kern="1200">
        <a:solidFill>
          <a:schemeClr val="tx1"/>
        </a:solidFill>
        <a:latin typeface="+mn-lt"/>
        <a:ea typeface="+mn-ea"/>
        <a:cs typeface="+mn-cs"/>
      </a:defRPr>
    </a:lvl9pPr>
    <a:extLst/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26CD33-4337-4529-948A-94F6960B2374}" type="slidenum">
              <a:rPr lang="es-ES" smtClean="0"/>
              <a:pPr/>
              <a:t>1</a:t>
            </a:fld>
            <a:endParaRPr lang="es-E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26CD33-4337-4529-948A-94F6960B2374}" type="slidenum">
              <a:rPr lang="es-ES" smtClean="0"/>
              <a:pPr/>
              <a:t>2</a:t>
            </a:fld>
            <a:endParaRPr lang="es-E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26CD33-4337-4529-948A-94F6960B2374}" type="slidenum">
              <a:rPr lang="es-ES" smtClean="0"/>
              <a:pPr/>
              <a:t>3</a:t>
            </a:fld>
            <a:endParaRPr lang="es-E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26CD33-4337-4529-948A-94F6960B2374}" type="slidenum">
              <a:rPr lang="es-ES" smtClean="0"/>
              <a:pPr/>
              <a:t>4</a:t>
            </a:fld>
            <a:endParaRPr lang="es-E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26CD33-4337-4529-948A-94F6960B2374}" type="slidenum">
              <a:rPr lang="es-ES" smtClean="0"/>
              <a:pPr/>
              <a:t>5</a:t>
            </a:fld>
            <a:endParaRPr lang="es-E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26CD33-4337-4529-948A-94F6960B2374}" type="slidenum">
              <a:rPr lang="es-ES" smtClean="0"/>
              <a:pPr/>
              <a:t>6</a:t>
            </a:fld>
            <a:endParaRPr 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rtada del álbu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7"/>
          <p:cNvSpPr>
            <a:spLocks noGrp="1"/>
          </p:cNvSpPr>
          <p:nvPr>
            <p:ph type="title" hasCustomPrompt="1"/>
          </p:nvPr>
        </p:nvSpPr>
        <p:spPr>
          <a:xfrm>
            <a:off x="228601" y="3962400"/>
            <a:ext cx="8298485" cy="1066800"/>
          </a:xfrm>
        </p:spPr>
        <p:txBody>
          <a:bodyPr bIns="0"/>
          <a:lstStyle>
            <a:lvl1pPr algn="r" eaLnBrk="1" latinLnBrk="0" hangingPunct="1">
              <a:defRPr kumimoji="0" lang="es-ES"/>
            </a:lvl1pPr>
            <a:extLst/>
          </a:lstStyle>
          <a:p>
            <a:r>
              <a:rPr kumimoji="0" lang="es-ES"/>
              <a:t>Haga clic para agregar el título del álbum de fotografías</a:t>
            </a:r>
          </a:p>
        </p:txBody>
      </p:sp>
      <p:sp>
        <p:nvSpPr>
          <p:cNvPr id="30" name="Rectangle 7"/>
          <p:cNvSpPr>
            <a:spLocks/>
          </p:cNvSpPr>
          <p:nvPr/>
        </p:nvSpPr>
        <p:spPr>
          <a:xfrm>
            <a:off x="453736" y="5181600"/>
            <a:ext cx="8229600" cy="11430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extLst/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s-ES"/>
            </a:pPr>
            <a:endParaRPr kumimoji="0" lang="es-ES" sz="3200" b="0" i="1" u="none" strike="noStrike" kern="0" cap="none" spc="0" normalizeH="0" baseline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Rectangle 7"/>
          <p:cNvSpPr>
            <a:spLocks noGrp="1"/>
          </p:cNvSpPr>
          <p:nvPr>
            <p:ph type="body" sz="quarter" idx="10" hasCustomPrompt="1"/>
          </p:nvPr>
        </p:nvSpPr>
        <p:spPr>
          <a:xfrm>
            <a:off x="2133600" y="5133975"/>
            <a:ext cx="6386946" cy="1219200"/>
          </a:xfrm>
        </p:spPr>
        <p:txBody>
          <a:bodyPr vert="horz" tIns="0" anchor="t" anchorCtr="0">
            <a:noAutofit/>
          </a:bodyPr>
          <a:lstStyle>
            <a:lvl1pPr marL="0" marR="0" indent="0" algn="r" rtl="0" eaLnBrk="1" latinLnBrk="0" hangingPunct="1">
              <a:spcBef>
                <a:spcPct val="20000"/>
              </a:spcBef>
              <a:buFontTx/>
              <a:buNone/>
              <a:defRPr kumimoji="0" lang="es-ES" sz="1800" i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es-ES"/>
              <a:t>Haga clic para agregar la fecha y otros detalles</a:t>
            </a:r>
          </a:p>
        </p:txBody>
      </p:sp>
      <p:sp>
        <p:nvSpPr>
          <p:cNvPr id="27" name="Rectangle 6"/>
          <p:cNvSpPr>
            <a:spLocks noGrp="1"/>
          </p:cNvSpPr>
          <p:nvPr>
            <p:ph type="pic" sz="quarter" idx="11"/>
          </p:nvPr>
        </p:nvSpPr>
        <p:spPr>
          <a:xfrm>
            <a:off x="6096000" y="1600200"/>
            <a:ext cx="2286000" cy="22860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/>
          <a:lstStyle>
            <a:extLst/>
          </a:lstStyle>
          <a:p>
            <a:pPr algn="ctr" eaLnBrk="1" latinLnBrk="0" hangingPunct="1"/>
            <a:r>
              <a:rPr lang="es-ES" smtClean="0"/>
              <a:t>Haga clic en el icono para agregar una imagen</a:t>
            </a:r>
            <a:endParaRPr/>
          </a:p>
        </p:txBody>
      </p:sp>
      <p:sp>
        <p:nvSpPr>
          <p:cNvPr id="6" name="Rectangle 5"/>
          <p:cNvSpPr/>
          <p:nvPr userDrawn="1"/>
        </p:nvSpPr>
        <p:spPr>
          <a:xfrm>
            <a:off x="176844" y="186904"/>
            <a:ext cx="8763000" cy="6213896"/>
          </a:xfrm>
          <a:prstGeom prst="rect">
            <a:avLst/>
          </a:prstGeom>
          <a:noFill/>
          <a:ln w="9525" cap="rnd" cmpd="sng" algn="ctr">
            <a:solidFill>
              <a:schemeClr val="bg1">
                <a:tint val="85000"/>
              </a:schemeClr>
            </a:solidFill>
            <a:prstDash val="dash"/>
          </a:ln>
          <a:effectLst>
            <a:outerShdw blurRad="25400" dist="12700" dir="5400000" algn="tl" rotWithShape="0">
              <a:schemeClr val="bg1">
                <a:alpha val="60000"/>
              </a:scheme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es-ES"/>
          </a:p>
        </p:txBody>
      </p:sp>
      <p:sp>
        <p:nvSpPr>
          <p:cNvPr id="11" name="Rectangle 10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es-ES" sz="1200">
                <a:solidFill>
                  <a:schemeClr val="tx2"/>
                </a:solidFill>
              </a:rPr>
              <a:pPr/>
              <a:t>01/04/2016</a:t>
            </a:fld>
            <a:endParaRPr kumimoji="0" lang="es-ES"/>
          </a:p>
        </p:txBody>
      </p:sp>
      <p:sp>
        <p:nvSpPr>
          <p:cNvPr id="12" name="Rectangle 11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es-ES" sz="1200">
                <a:solidFill>
                  <a:schemeClr val="tx2"/>
                </a:solidFill>
              </a:rPr>
              <a:pPr algn="r"/>
              <a:t>‹Nº›</a:t>
            </a:fld>
            <a:endParaRPr kumimoji="0" lang="es-ES"/>
          </a:p>
        </p:txBody>
      </p:sp>
      <p:sp>
        <p:nvSpPr>
          <p:cNvPr id="13" name="Rectangle 12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extLst/>
          </a:lstStyle>
          <a:p>
            <a:endParaRPr kumimoji="0" lang="es-ES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: en horizontal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spect="1"/>
          </p:cNvSpPr>
          <p:nvPr>
            <p:ph type="pic" sz="quarter" idx="11"/>
          </p:nvPr>
        </p:nvSpPr>
        <p:spPr>
          <a:xfrm>
            <a:off x="4663440" y="3403823"/>
            <a:ext cx="4023360" cy="301752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es-ES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es-ES" smtClean="0"/>
              <a:t>Haga clic en el icono para agregar una imagen</a:t>
            </a:r>
            <a:endParaRPr/>
          </a:p>
        </p:txBody>
      </p:sp>
      <p:sp>
        <p:nvSpPr>
          <p:cNvPr id="15" name="Rectangle 7"/>
          <p:cNvSpPr>
            <a:spLocks noGrp="1" noChangeAspect="1"/>
          </p:cNvSpPr>
          <p:nvPr>
            <p:ph type="pic" sz="quarter" idx="12"/>
          </p:nvPr>
        </p:nvSpPr>
        <p:spPr>
          <a:xfrm>
            <a:off x="457200" y="3403823"/>
            <a:ext cx="4023360" cy="301752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es-ES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es-ES" smtClean="0"/>
              <a:t>Haga clic en el icono para agregar una imagen</a:t>
            </a:r>
            <a:endParaRPr/>
          </a:p>
        </p:txBody>
      </p:sp>
      <p:sp>
        <p:nvSpPr>
          <p:cNvPr id="26" name="Rectangle 7"/>
          <p:cNvSpPr>
            <a:spLocks noGrp="1" noChangeAspect="1"/>
          </p:cNvSpPr>
          <p:nvPr>
            <p:ph type="pic" sz="quarter" idx="13"/>
          </p:nvPr>
        </p:nvSpPr>
        <p:spPr>
          <a:xfrm>
            <a:off x="4663440" y="228600"/>
            <a:ext cx="4023360" cy="301752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es-ES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es-ES" smtClean="0"/>
              <a:t>Haga clic en el icono para agregar una imagen</a:t>
            </a:r>
            <a:endParaRPr/>
          </a:p>
        </p:txBody>
      </p:sp>
      <p:sp>
        <p:nvSpPr>
          <p:cNvPr id="27" name="Rectangle 11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228600"/>
            <a:ext cx="4023360" cy="3017520"/>
          </a:xfrm>
        </p:spPr>
        <p:txBody>
          <a:bodyPr anchor="b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es-ES" sz="1800" i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es-ES"/>
              <a:t>Haga clic para agregar el título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es-ES" sz="1200">
                <a:solidFill>
                  <a:schemeClr val="tx2"/>
                </a:solidFill>
              </a:rPr>
              <a:pPr/>
              <a:t>01/04/2016</a:t>
            </a:fld>
            <a:endParaRPr kumimoji="0" lang="es-ES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es-ES" sz="1200">
                <a:solidFill>
                  <a:schemeClr val="tx2"/>
                </a:solidFill>
              </a:rPr>
              <a:pPr algn="r"/>
              <a:t>‹Nº›</a:t>
            </a:fld>
            <a:endParaRPr kumimoji="0" lang="es-ES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extLst/>
          </a:lstStyle>
          <a:p>
            <a:endParaRPr kumimoji="0" lang="es-ES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: mi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spect="1"/>
          </p:cNvSpPr>
          <p:nvPr>
            <p:ph type="pic" sz="quarter" idx="11"/>
          </p:nvPr>
        </p:nvSpPr>
        <p:spPr>
          <a:xfrm>
            <a:off x="5067300" y="3436620"/>
            <a:ext cx="3649900" cy="2889504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es-ES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es-ES" smtClean="0"/>
              <a:t>Haga clic en el icono para agregar una imagen</a:t>
            </a:r>
            <a:endParaRPr/>
          </a:p>
        </p:txBody>
      </p:sp>
      <p:sp>
        <p:nvSpPr>
          <p:cNvPr id="29" name="Rectangle 7"/>
          <p:cNvSpPr>
            <a:spLocks noGrp="1" noChangeAspect="1"/>
          </p:cNvSpPr>
          <p:nvPr>
            <p:ph type="pic" sz="quarter" idx="12"/>
          </p:nvPr>
        </p:nvSpPr>
        <p:spPr>
          <a:xfrm>
            <a:off x="426720" y="384048"/>
            <a:ext cx="4457700" cy="59436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es-ES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es-ES" smtClean="0"/>
              <a:t>Haga clic en el icono para agregar una imagen</a:t>
            </a:r>
            <a:endParaRPr/>
          </a:p>
        </p:txBody>
      </p:sp>
      <p:sp>
        <p:nvSpPr>
          <p:cNvPr id="10" name="Rectangle 7"/>
          <p:cNvSpPr>
            <a:spLocks noGrp="1" noChangeAspect="1"/>
          </p:cNvSpPr>
          <p:nvPr>
            <p:ph type="pic" sz="quarter" idx="13"/>
          </p:nvPr>
        </p:nvSpPr>
        <p:spPr>
          <a:xfrm>
            <a:off x="5067300" y="389332"/>
            <a:ext cx="3657600" cy="2887269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es-ES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es-ES" smtClean="0"/>
              <a:t>Haga clic en el icono para agregar una imagen</a:t>
            </a:r>
            <a:endParaRPr/>
          </a:p>
        </p:txBody>
      </p:sp>
      <p:sp>
        <p:nvSpPr>
          <p:cNvPr id="5" name="Rectangle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es-ES" sz="1200">
                <a:solidFill>
                  <a:schemeClr val="tx2"/>
                </a:solidFill>
              </a:rPr>
              <a:pPr/>
              <a:t>01/04/2016</a:t>
            </a:fld>
            <a:endParaRPr kumimoji="0" lang="es-ES"/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es-ES" sz="1200">
                <a:solidFill>
                  <a:schemeClr val="tx2"/>
                </a:solidFill>
              </a:rPr>
              <a:pPr algn="r"/>
              <a:t>‹Nº›</a:t>
            </a:fld>
            <a:endParaRPr kumimoji="0" lang="es-ES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extLst/>
          </a:lstStyle>
          <a:p>
            <a:endParaRPr kumimoji="0" lang="es-E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4: en vertical con títul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7"/>
          <p:cNvSpPr>
            <a:spLocks noGrp="1"/>
          </p:cNvSpPr>
          <p:nvPr>
            <p:ph type="pic" sz="quarter" idx="14"/>
          </p:nvPr>
        </p:nvSpPr>
        <p:spPr>
          <a:xfrm>
            <a:off x="2229297" y="228600"/>
            <a:ext cx="2285214" cy="2971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es-ES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es-ES" smtClean="0"/>
              <a:t>Haga clic en el icono para agregar una imagen</a:t>
            </a:r>
            <a:endParaRPr/>
          </a:p>
        </p:txBody>
      </p:sp>
      <p:sp>
        <p:nvSpPr>
          <p:cNvPr id="3" name="Rectangle 7"/>
          <p:cNvSpPr>
            <a:spLocks noGrp="1"/>
          </p:cNvSpPr>
          <p:nvPr>
            <p:ph type="pic" sz="quarter" idx="26"/>
          </p:nvPr>
        </p:nvSpPr>
        <p:spPr>
          <a:xfrm>
            <a:off x="2229297" y="3365392"/>
            <a:ext cx="2285214" cy="2971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es-ES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es-ES" smtClean="0"/>
              <a:t>Haga clic en el icono para agregar una imagen</a:t>
            </a:r>
            <a:endParaRPr/>
          </a:p>
        </p:txBody>
      </p:sp>
      <p:sp>
        <p:nvSpPr>
          <p:cNvPr id="10" name="Rectangle 7"/>
          <p:cNvSpPr>
            <a:spLocks noGrp="1" noChangeAspect="1"/>
          </p:cNvSpPr>
          <p:nvPr>
            <p:ph type="pic" sz="quarter" idx="25"/>
          </p:nvPr>
        </p:nvSpPr>
        <p:spPr>
          <a:xfrm>
            <a:off x="4672217" y="228600"/>
            <a:ext cx="2286000" cy="2971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es-ES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es-ES" smtClean="0"/>
              <a:t>Haga clic en el icono para agregar una imagen</a:t>
            </a:r>
            <a:endParaRPr/>
          </a:p>
        </p:txBody>
      </p:sp>
      <p:sp>
        <p:nvSpPr>
          <p:cNvPr id="27" name="Rectangle 7"/>
          <p:cNvSpPr>
            <a:spLocks noGrp="1"/>
          </p:cNvSpPr>
          <p:nvPr>
            <p:ph type="pic" sz="quarter" idx="27"/>
          </p:nvPr>
        </p:nvSpPr>
        <p:spPr>
          <a:xfrm>
            <a:off x="4667697" y="3365392"/>
            <a:ext cx="2285214" cy="2971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es-ES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es-ES" smtClean="0"/>
              <a:t>Haga clic en el icono para agregar una imagen</a:t>
            </a:r>
            <a:endParaRPr/>
          </a:p>
        </p:txBody>
      </p:sp>
      <p:sp>
        <p:nvSpPr>
          <p:cNvPr id="6" name="Rectangle 7"/>
          <p:cNvSpPr>
            <a:spLocks noGrp="1"/>
          </p:cNvSpPr>
          <p:nvPr>
            <p:ph type="body" sz="quarter" idx="16" hasCustomPrompt="1"/>
          </p:nvPr>
        </p:nvSpPr>
        <p:spPr>
          <a:xfrm>
            <a:off x="400497" y="1295400"/>
            <a:ext cx="1676400" cy="1905000"/>
          </a:xfrm>
        </p:spPr>
        <p:txBody>
          <a:bodyPr anchor="b" anchorCtr="0">
            <a:noAutofit/>
          </a:bodyPr>
          <a:lstStyle>
            <a:lvl1pPr marL="0" marR="0" indent="0" algn="r" rtl="0" eaLnBrk="1" latinLnBrk="0" hangingPunct="1">
              <a:spcBef>
                <a:spcPct val="20000"/>
              </a:spcBef>
              <a:buFontTx/>
              <a:buNone/>
              <a:defRPr kumimoji="0" lang="es-ES" sz="1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es-ES"/>
              <a:t>Haga clic para agregar el título</a:t>
            </a:r>
          </a:p>
        </p:txBody>
      </p:sp>
      <p:sp>
        <p:nvSpPr>
          <p:cNvPr id="14" name="Rectangle 7"/>
          <p:cNvSpPr>
            <a:spLocks noGrp="1"/>
          </p:cNvSpPr>
          <p:nvPr>
            <p:ph type="body" sz="quarter" idx="29" hasCustomPrompt="1"/>
          </p:nvPr>
        </p:nvSpPr>
        <p:spPr>
          <a:xfrm>
            <a:off x="7086600" y="1295400"/>
            <a:ext cx="1676400" cy="1905000"/>
          </a:xfrm>
        </p:spPr>
        <p:txBody>
          <a:bodyPr anchor="b" anchorCtr="0"/>
          <a:lstStyle>
            <a:lvl1pPr marL="0" marR="0" indent="0" algn="l" eaLnBrk="1" latinLnBrk="0" hangingPunct="1">
              <a:buFontTx/>
              <a:buNone/>
              <a:defRPr kumimoji="0" lang="es-ES" sz="1600" baseline="0"/>
            </a:lvl1pPr>
            <a:extLst/>
          </a:lstStyle>
          <a:p>
            <a:pPr lvl="0"/>
            <a:r>
              <a:rPr kumimoji="0" lang="es-ES"/>
              <a:t>Haga clic para agregar el título</a:t>
            </a:r>
          </a:p>
        </p:txBody>
      </p:sp>
      <p:sp>
        <p:nvSpPr>
          <p:cNvPr id="4" name="Rectangle 7"/>
          <p:cNvSpPr>
            <a:spLocks noGrp="1"/>
          </p:cNvSpPr>
          <p:nvPr>
            <p:ph type="body" sz="quarter" idx="28" hasCustomPrompt="1"/>
          </p:nvPr>
        </p:nvSpPr>
        <p:spPr>
          <a:xfrm>
            <a:off x="400497" y="3352800"/>
            <a:ext cx="1676400" cy="1905000"/>
          </a:xfrm>
        </p:spPr>
        <p:txBody>
          <a:bodyPr anchor="t" anchorCtr="0"/>
          <a:lstStyle>
            <a:lvl1pPr marL="0" marR="0" indent="0" algn="r" eaLnBrk="1" latinLnBrk="0" hangingPunct="1">
              <a:buFontTx/>
              <a:buNone/>
              <a:defRPr kumimoji="0" lang="es-ES" sz="1600" baseline="0"/>
            </a:lvl1pPr>
            <a:extLst/>
          </a:lstStyle>
          <a:p>
            <a:pPr lvl="0"/>
            <a:r>
              <a:rPr kumimoji="0" lang="es-ES"/>
              <a:t>Haga clic para agregar el título</a:t>
            </a:r>
          </a:p>
        </p:txBody>
      </p:sp>
      <p:sp>
        <p:nvSpPr>
          <p:cNvPr id="13" name="Rectangle 7"/>
          <p:cNvSpPr>
            <a:spLocks noGrp="1"/>
          </p:cNvSpPr>
          <p:nvPr>
            <p:ph type="body" sz="quarter" idx="30" hasCustomPrompt="1"/>
          </p:nvPr>
        </p:nvSpPr>
        <p:spPr>
          <a:xfrm>
            <a:off x="7086600" y="3352800"/>
            <a:ext cx="1676400" cy="19050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es-ES" sz="1600" baseline="0"/>
            </a:lvl1pPr>
            <a:extLst/>
          </a:lstStyle>
          <a:p>
            <a:pPr lvl="0"/>
            <a:r>
              <a:rPr kumimoji="0" lang="es-ES"/>
              <a:t>Haga clic para agregar el título</a:t>
            </a:r>
          </a:p>
        </p:txBody>
      </p:sp>
      <p:sp>
        <p:nvSpPr>
          <p:cNvPr id="11" name="Rectangle 10"/>
          <p:cNvSpPr>
            <a:spLocks noGrp="1"/>
          </p:cNvSpPr>
          <p:nvPr>
            <p:ph type="dt" sz="half" idx="31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es-ES" sz="1200">
                <a:solidFill>
                  <a:schemeClr val="tx2"/>
                </a:solidFill>
              </a:rPr>
              <a:pPr/>
              <a:t>01/04/2016</a:t>
            </a:fld>
            <a:endParaRPr kumimoji="0" lang="es-ES"/>
          </a:p>
        </p:txBody>
      </p:sp>
      <p:sp>
        <p:nvSpPr>
          <p:cNvPr id="12" name="Rectangle 11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es-ES" sz="1200">
                <a:solidFill>
                  <a:schemeClr val="tx2"/>
                </a:solidFill>
              </a:rPr>
              <a:pPr algn="r"/>
              <a:t>‹Nº›</a:t>
            </a:fld>
            <a:endParaRPr kumimoji="0" lang="es-ES"/>
          </a:p>
        </p:txBody>
      </p:sp>
      <p:sp>
        <p:nvSpPr>
          <p:cNvPr id="15" name="Rectangle 14"/>
          <p:cNvSpPr>
            <a:spLocks noGrp="1"/>
          </p:cNvSpPr>
          <p:nvPr>
            <p:ph type="ftr" sz="quarter" idx="33"/>
          </p:nvPr>
        </p:nvSpPr>
        <p:spPr/>
        <p:txBody>
          <a:bodyPr/>
          <a:lstStyle>
            <a:extLst/>
          </a:lstStyle>
          <a:p>
            <a:endParaRPr kumimoji="0" lang="es-ES"/>
          </a:p>
        </p:txBody>
      </p:sp>
    </p:spTree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4: en horizontal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7"/>
          <p:cNvSpPr>
            <a:spLocks noGrp="1"/>
          </p:cNvSpPr>
          <p:nvPr>
            <p:ph type="pic" sz="quarter" idx="14"/>
          </p:nvPr>
        </p:nvSpPr>
        <p:spPr>
          <a:xfrm>
            <a:off x="926821" y="533400"/>
            <a:ext cx="3653297" cy="2743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es-ES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es-ES" smtClean="0"/>
              <a:t>Haga clic en el icono para agregar una imagen</a:t>
            </a:r>
            <a:endParaRPr/>
          </a:p>
        </p:txBody>
      </p:sp>
      <p:sp>
        <p:nvSpPr>
          <p:cNvPr id="8" name="Rectangle 7"/>
          <p:cNvSpPr>
            <a:spLocks noGrp="1"/>
          </p:cNvSpPr>
          <p:nvPr>
            <p:ph type="body" sz="quarter" idx="16" hasCustomPrompt="1"/>
          </p:nvPr>
        </p:nvSpPr>
        <p:spPr>
          <a:xfrm>
            <a:off x="926821" y="6172200"/>
            <a:ext cx="3657600" cy="304800"/>
          </a:xfrm>
        </p:spPr>
        <p:txBody>
          <a:bodyPr lIns="9144" anchor="t" anchorCtr="0"/>
          <a:lstStyle>
            <a:lvl1pPr marL="0" marR="0" indent="0" algn="l" eaLnBrk="1" latinLnBrk="0" hangingPunct="1">
              <a:buFontTx/>
              <a:buNone/>
              <a:defRPr kumimoji="0" lang="es-ES" sz="1600" baseline="0"/>
            </a:lvl1pPr>
            <a:extLst/>
          </a:lstStyle>
          <a:p>
            <a:pPr lvl="0"/>
            <a:r>
              <a:rPr kumimoji="0" lang="es-ES"/>
              <a:t>Haga clic para agregar el título</a:t>
            </a:r>
          </a:p>
        </p:txBody>
      </p:sp>
      <p:sp>
        <p:nvSpPr>
          <p:cNvPr id="9" name="Rectangle 7"/>
          <p:cNvSpPr>
            <a:spLocks noGrp="1"/>
          </p:cNvSpPr>
          <p:nvPr>
            <p:ph type="pic" sz="quarter" idx="17"/>
          </p:nvPr>
        </p:nvSpPr>
        <p:spPr>
          <a:xfrm>
            <a:off x="4660621" y="533400"/>
            <a:ext cx="3657600" cy="2743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es-ES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es-ES" smtClean="0"/>
              <a:t>Haga clic en el icono para agregar una imagen</a:t>
            </a:r>
            <a:endParaRPr/>
          </a:p>
        </p:txBody>
      </p:sp>
      <p:sp>
        <p:nvSpPr>
          <p:cNvPr id="6" name="Rectangle 7"/>
          <p:cNvSpPr>
            <a:spLocks noGrp="1"/>
          </p:cNvSpPr>
          <p:nvPr>
            <p:ph type="pic" sz="quarter" idx="18"/>
          </p:nvPr>
        </p:nvSpPr>
        <p:spPr>
          <a:xfrm>
            <a:off x="926821" y="3352800"/>
            <a:ext cx="3657600" cy="2743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es-ES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es-ES" smtClean="0"/>
              <a:t>Haga clic en el icono para agregar una imagen</a:t>
            </a:r>
            <a:endParaRPr/>
          </a:p>
        </p:txBody>
      </p:sp>
      <p:sp>
        <p:nvSpPr>
          <p:cNvPr id="14" name="Rectangle 7"/>
          <p:cNvSpPr>
            <a:spLocks noGrp="1"/>
          </p:cNvSpPr>
          <p:nvPr>
            <p:ph type="pic" sz="quarter" idx="19"/>
          </p:nvPr>
        </p:nvSpPr>
        <p:spPr>
          <a:xfrm>
            <a:off x="4660621" y="3352800"/>
            <a:ext cx="3657600" cy="2743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es-ES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es-ES" smtClean="0"/>
              <a:t>Haga clic en el icono para agregar una imagen</a:t>
            </a:r>
            <a:endParaRPr/>
          </a:p>
        </p:txBody>
      </p:sp>
      <p:sp>
        <p:nvSpPr>
          <p:cNvPr id="4" name="Rectangle 7"/>
          <p:cNvSpPr>
            <a:spLocks noGrp="1"/>
          </p:cNvSpPr>
          <p:nvPr>
            <p:ph type="body" sz="quarter" idx="22" hasCustomPrompt="1"/>
          </p:nvPr>
        </p:nvSpPr>
        <p:spPr>
          <a:xfrm>
            <a:off x="926821" y="152400"/>
            <a:ext cx="3657600" cy="304800"/>
          </a:xfrm>
        </p:spPr>
        <p:txBody>
          <a:bodyPr lIns="9144" anchor="t" anchorCtr="0"/>
          <a:lstStyle>
            <a:lvl1pPr marL="0" marR="0" indent="0" algn="l" eaLnBrk="1" latinLnBrk="0" hangingPunct="1">
              <a:buFontTx/>
              <a:buNone/>
              <a:defRPr kumimoji="0" lang="es-ES" sz="1600" baseline="0"/>
            </a:lvl1pPr>
            <a:extLst/>
          </a:lstStyle>
          <a:p>
            <a:pPr lvl="0"/>
            <a:r>
              <a:rPr kumimoji="0" lang="es-ES"/>
              <a:t>Haga clic para agregar el título</a:t>
            </a:r>
          </a:p>
        </p:txBody>
      </p:sp>
      <p:sp>
        <p:nvSpPr>
          <p:cNvPr id="18" name="Rectangle 7"/>
          <p:cNvSpPr>
            <a:spLocks noGrp="1"/>
          </p:cNvSpPr>
          <p:nvPr>
            <p:ph type="body" sz="quarter" idx="23" hasCustomPrompt="1"/>
          </p:nvPr>
        </p:nvSpPr>
        <p:spPr>
          <a:xfrm>
            <a:off x="4660621" y="6172200"/>
            <a:ext cx="3657600" cy="304800"/>
          </a:xfrm>
        </p:spPr>
        <p:txBody>
          <a:bodyPr lIns="9144" anchor="t" anchorCtr="0"/>
          <a:lstStyle>
            <a:lvl1pPr marL="0" marR="0" indent="0" algn="l" eaLnBrk="1" latinLnBrk="0" hangingPunct="1">
              <a:buFontTx/>
              <a:buNone/>
              <a:defRPr kumimoji="0" lang="es-ES" sz="1600" baseline="0"/>
            </a:lvl1pPr>
            <a:extLst/>
          </a:lstStyle>
          <a:p>
            <a:pPr lvl="0"/>
            <a:r>
              <a:rPr kumimoji="0" lang="es-ES"/>
              <a:t>Haga clic para agregar el título</a:t>
            </a:r>
          </a:p>
        </p:txBody>
      </p:sp>
      <p:sp>
        <p:nvSpPr>
          <p:cNvPr id="16" name="Rectangle 7"/>
          <p:cNvSpPr>
            <a:spLocks noGrp="1"/>
          </p:cNvSpPr>
          <p:nvPr>
            <p:ph type="body" sz="quarter" idx="24" hasCustomPrompt="1"/>
          </p:nvPr>
        </p:nvSpPr>
        <p:spPr>
          <a:xfrm>
            <a:off x="4660621" y="152400"/>
            <a:ext cx="3657600" cy="304800"/>
          </a:xfrm>
        </p:spPr>
        <p:txBody>
          <a:bodyPr lIns="9144" anchor="t" anchorCtr="0"/>
          <a:lstStyle>
            <a:lvl1pPr marL="0" marR="0" indent="0" algn="l" eaLnBrk="1" latinLnBrk="0" hangingPunct="1">
              <a:buFontTx/>
              <a:buNone/>
              <a:defRPr kumimoji="0" lang="es-ES" sz="1600" baseline="0"/>
            </a:lvl1pPr>
            <a:extLst/>
          </a:lstStyle>
          <a:p>
            <a:pPr lvl="0"/>
            <a:r>
              <a:rPr kumimoji="0" lang="es-ES"/>
              <a:t>Haga clic para agregar el título</a:t>
            </a:r>
          </a:p>
        </p:txBody>
      </p:sp>
      <p:sp>
        <p:nvSpPr>
          <p:cNvPr id="10" name="Rectangle 9"/>
          <p:cNvSpPr>
            <a:spLocks noGrp="1"/>
          </p:cNvSpPr>
          <p:nvPr>
            <p:ph type="dt" sz="half" idx="25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es-ES" sz="1200">
                <a:solidFill>
                  <a:schemeClr val="tx2"/>
                </a:solidFill>
              </a:rPr>
              <a:pPr/>
              <a:t>01/04/2016</a:t>
            </a:fld>
            <a:endParaRPr kumimoji="0" lang="es-ES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26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es-ES" sz="1200">
                <a:solidFill>
                  <a:schemeClr val="tx2"/>
                </a:solidFill>
              </a:rPr>
              <a:pPr algn="r"/>
              <a:t>‹Nº›</a:t>
            </a:fld>
            <a:endParaRPr kumimoji="0" lang="es-ES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27"/>
          </p:nvPr>
        </p:nvSpPr>
        <p:spPr/>
        <p:txBody>
          <a:bodyPr/>
          <a:lstStyle>
            <a:extLst/>
          </a:lstStyle>
          <a:p>
            <a:endParaRPr kumimoji="0" lang="es-ES"/>
          </a:p>
        </p:txBody>
      </p:sp>
    </p:spTree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4: en vertical con título gra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7"/>
          <p:cNvSpPr>
            <a:spLocks noGrp="1"/>
          </p:cNvSpPr>
          <p:nvPr>
            <p:ph type="pic" sz="quarter" idx="14"/>
          </p:nvPr>
        </p:nvSpPr>
        <p:spPr>
          <a:xfrm>
            <a:off x="152400" y="1524000"/>
            <a:ext cx="2106985" cy="2809311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es-ES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es-ES" smtClean="0"/>
              <a:t>Haga clic en el icono para agregar una imagen</a:t>
            </a:r>
            <a:endParaRPr/>
          </a:p>
        </p:txBody>
      </p:sp>
      <p:sp>
        <p:nvSpPr>
          <p:cNvPr id="30" name="Rectangle 7"/>
          <p:cNvSpPr>
            <a:spLocks noGrp="1"/>
          </p:cNvSpPr>
          <p:nvPr>
            <p:ph type="pic" sz="quarter" idx="31"/>
          </p:nvPr>
        </p:nvSpPr>
        <p:spPr>
          <a:xfrm>
            <a:off x="4546600" y="1524000"/>
            <a:ext cx="2106985" cy="2809311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es-ES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es-ES" smtClean="0"/>
              <a:t>Haga clic en el icono para agregar una imagen</a:t>
            </a:r>
            <a:endParaRPr/>
          </a:p>
        </p:txBody>
      </p:sp>
      <p:sp>
        <p:nvSpPr>
          <p:cNvPr id="7" name="Rectangle 7"/>
          <p:cNvSpPr>
            <a:spLocks noGrp="1"/>
          </p:cNvSpPr>
          <p:nvPr>
            <p:ph type="pic" sz="quarter" idx="30"/>
          </p:nvPr>
        </p:nvSpPr>
        <p:spPr>
          <a:xfrm>
            <a:off x="2349060" y="1524000"/>
            <a:ext cx="2106985" cy="2809311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es-ES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es-ES" smtClean="0"/>
              <a:t>Haga clic en el icono para agregar una imagen</a:t>
            </a:r>
            <a:endParaRPr/>
          </a:p>
        </p:txBody>
      </p:sp>
      <p:sp>
        <p:nvSpPr>
          <p:cNvPr id="29" name="Rectangle 7"/>
          <p:cNvSpPr>
            <a:spLocks noGrp="1"/>
          </p:cNvSpPr>
          <p:nvPr>
            <p:ph type="pic" sz="quarter" idx="32"/>
          </p:nvPr>
        </p:nvSpPr>
        <p:spPr>
          <a:xfrm>
            <a:off x="6740166" y="1524000"/>
            <a:ext cx="2106985" cy="2809311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es-ES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es-ES" smtClean="0"/>
              <a:t>Haga clic en el icono para agregar una imagen</a:t>
            </a:r>
            <a:endParaRPr/>
          </a:p>
        </p:txBody>
      </p:sp>
      <p:sp>
        <p:nvSpPr>
          <p:cNvPr id="24" name="Rectangle 7"/>
          <p:cNvSpPr>
            <a:spLocks noGrp="1"/>
          </p:cNvSpPr>
          <p:nvPr>
            <p:ph type="body" sz="quarter" idx="29" hasCustomPrompt="1"/>
          </p:nvPr>
        </p:nvSpPr>
        <p:spPr>
          <a:xfrm>
            <a:off x="152400" y="4495800"/>
            <a:ext cx="8763000" cy="19050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es-ES" sz="2400" baseline="0"/>
            </a:lvl1pPr>
            <a:extLst/>
          </a:lstStyle>
          <a:p>
            <a:pPr lvl="0"/>
            <a:r>
              <a:rPr kumimoji="0" lang="es-ES"/>
              <a:t>Haga clic para agregar el título</a:t>
            </a:r>
          </a:p>
        </p:txBody>
      </p:sp>
      <p:sp>
        <p:nvSpPr>
          <p:cNvPr id="8" name="Rectangle 7"/>
          <p:cNvSpPr>
            <a:spLocks noGrp="1"/>
          </p:cNvSpPr>
          <p:nvPr>
            <p:ph type="dt" sz="half" idx="33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es-ES" sz="1200">
                <a:solidFill>
                  <a:schemeClr val="tx2"/>
                </a:solidFill>
              </a:rPr>
              <a:pPr/>
              <a:t>01/04/2016</a:t>
            </a:fld>
            <a:endParaRPr kumimoji="0" lang="es-ES"/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34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es-ES" sz="1200">
                <a:solidFill>
                  <a:schemeClr val="tx2"/>
                </a:solidFill>
              </a:rPr>
              <a:pPr algn="r"/>
              <a:t>‹Nº›</a:t>
            </a:fld>
            <a:endParaRPr kumimoji="0" lang="es-ES"/>
          </a:p>
        </p:txBody>
      </p:sp>
      <p:sp>
        <p:nvSpPr>
          <p:cNvPr id="10" name="Rectangle 9"/>
          <p:cNvSpPr>
            <a:spLocks noGrp="1"/>
          </p:cNvSpPr>
          <p:nvPr>
            <p:ph type="ftr" sz="quarter" idx="35"/>
          </p:nvPr>
        </p:nvSpPr>
        <p:spPr/>
        <p:txBody>
          <a:bodyPr/>
          <a:lstStyle>
            <a:extLst/>
          </a:lstStyle>
          <a:p>
            <a:endParaRPr kumimoji="0" lang="es-ES"/>
          </a:p>
        </p:txBody>
      </p:sp>
    </p:spTree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4: 1 en vertical y 3 en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7"/>
          <p:cNvSpPr>
            <a:spLocks noGrp="1"/>
          </p:cNvSpPr>
          <p:nvPr>
            <p:ph type="pic" sz="quarter" idx="14"/>
          </p:nvPr>
        </p:nvSpPr>
        <p:spPr>
          <a:xfrm>
            <a:off x="685800" y="257665"/>
            <a:ext cx="4617720" cy="6172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es-ES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es-ES" smtClean="0"/>
              <a:t>Haga clic en el icono para agregar una imagen</a:t>
            </a:r>
            <a:endParaRPr/>
          </a:p>
        </p:txBody>
      </p:sp>
      <p:sp>
        <p:nvSpPr>
          <p:cNvPr id="4" name="Rectangle 7"/>
          <p:cNvSpPr>
            <a:spLocks noGrp="1" noChangeAspect="1"/>
          </p:cNvSpPr>
          <p:nvPr>
            <p:ph type="pic" sz="quarter" idx="18"/>
          </p:nvPr>
        </p:nvSpPr>
        <p:spPr>
          <a:xfrm>
            <a:off x="5788848" y="257665"/>
            <a:ext cx="2438402" cy="1828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es-ES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es-ES" smtClean="0"/>
              <a:t>Haga clic en el icono para agregar una imagen</a:t>
            </a:r>
            <a:endParaRPr/>
          </a:p>
        </p:txBody>
      </p:sp>
      <p:sp>
        <p:nvSpPr>
          <p:cNvPr id="6" name="Rectangle 7"/>
          <p:cNvSpPr>
            <a:spLocks noGrp="1" noChangeAspect="1"/>
          </p:cNvSpPr>
          <p:nvPr>
            <p:ph type="pic" sz="quarter" idx="22"/>
          </p:nvPr>
        </p:nvSpPr>
        <p:spPr>
          <a:xfrm>
            <a:off x="5788848" y="2432657"/>
            <a:ext cx="2438402" cy="1828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es-ES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es-ES" smtClean="0"/>
              <a:t>Haga clic en el icono para agregar una imagen</a:t>
            </a:r>
            <a:endParaRPr/>
          </a:p>
        </p:txBody>
      </p:sp>
      <p:sp>
        <p:nvSpPr>
          <p:cNvPr id="14" name="Rectangle 7"/>
          <p:cNvSpPr>
            <a:spLocks noGrp="1" noChangeAspect="1"/>
          </p:cNvSpPr>
          <p:nvPr>
            <p:ph type="pic" sz="quarter" idx="23"/>
          </p:nvPr>
        </p:nvSpPr>
        <p:spPr>
          <a:xfrm>
            <a:off x="5788848" y="4607649"/>
            <a:ext cx="2438402" cy="1828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es-ES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es-ES" smtClean="0"/>
              <a:t>Haga clic en el icono para agregar una imagen</a:t>
            </a:r>
            <a:endParaRPr/>
          </a:p>
        </p:txBody>
      </p:sp>
      <p:sp>
        <p:nvSpPr>
          <p:cNvPr id="7" name="Rectangle 6"/>
          <p:cNvSpPr>
            <a:spLocks noGrp="1"/>
          </p:cNvSpPr>
          <p:nvPr>
            <p:ph type="dt" sz="half" idx="24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es-ES" sz="1200">
                <a:solidFill>
                  <a:schemeClr val="tx2"/>
                </a:solidFill>
              </a:rPr>
              <a:pPr/>
              <a:t>01/04/2016</a:t>
            </a:fld>
            <a:endParaRPr kumimoji="0" lang="es-ES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es-ES" sz="1200">
                <a:solidFill>
                  <a:schemeClr val="tx2"/>
                </a:solidFill>
              </a:rPr>
              <a:pPr algn="r"/>
              <a:t>‹Nº›</a:t>
            </a:fld>
            <a:endParaRPr kumimoji="0" lang="es-ES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extLst/>
          </a:lstStyle>
          <a:p>
            <a:endParaRPr kumimoji="0" lang="es-ES"/>
          </a:p>
        </p:txBody>
      </p:sp>
    </p:spTree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5: 3 en horizontal y 2 en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7"/>
          <p:cNvSpPr>
            <a:spLocks noGrp="1"/>
          </p:cNvSpPr>
          <p:nvPr>
            <p:ph type="pic" sz="quarter" idx="14"/>
          </p:nvPr>
        </p:nvSpPr>
        <p:spPr>
          <a:xfrm>
            <a:off x="609600" y="3429000"/>
            <a:ext cx="2070154" cy="2971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es-ES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es-ES" smtClean="0"/>
              <a:t>Haga clic en el icono para agregar una imagen</a:t>
            </a:r>
            <a:endParaRPr/>
          </a:p>
        </p:txBody>
      </p:sp>
      <p:sp>
        <p:nvSpPr>
          <p:cNvPr id="27" name="Rectangle 7"/>
          <p:cNvSpPr>
            <a:spLocks noGrp="1"/>
          </p:cNvSpPr>
          <p:nvPr>
            <p:ph type="pic" sz="quarter" idx="17"/>
          </p:nvPr>
        </p:nvSpPr>
        <p:spPr>
          <a:xfrm>
            <a:off x="3033848" y="228600"/>
            <a:ext cx="5562600" cy="417195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es-ES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es-ES" smtClean="0"/>
              <a:t>Haga clic en el icono para agregar una imagen</a:t>
            </a:r>
            <a:endParaRPr/>
          </a:p>
        </p:txBody>
      </p:sp>
      <p:sp>
        <p:nvSpPr>
          <p:cNvPr id="31" name="Rectangle 7"/>
          <p:cNvSpPr>
            <a:spLocks noGrp="1"/>
          </p:cNvSpPr>
          <p:nvPr>
            <p:ph type="pic" sz="quarter" idx="26"/>
          </p:nvPr>
        </p:nvSpPr>
        <p:spPr>
          <a:xfrm>
            <a:off x="609600" y="228600"/>
            <a:ext cx="2070154" cy="2971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es-ES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es-ES" smtClean="0"/>
              <a:t>Haga clic en el icono para agregar una imagen</a:t>
            </a:r>
            <a:endParaRPr/>
          </a:p>
        </p:txBody>
      </p:sp>
      <p:sp>
        <p:nvSpPr>
          <p:cNvPr id="26" name="Rectangle 7"/>
          <p:cNvSpPr>
            <a:spLocks noGrp="1" noChangeAspect="1"/>
          </p:cNvSpPr>
          <p:nvPr>
            <p:ph type="pic" sz="quarter" idx="27"/>
          </p:nvPr>
        </p:nvSpPr>
        <p:spPr>
          <a:xfrm>
            <a:off x="5943600" y="4495800"/>
            <a:ext cx="2666999" cy="187452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es-ES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es-ES" smtClean="0"/>
              <a:t>Haga clic en el icono para agregar una imagen</a:t>
            </a:r>
            <a:endParaRPr/>
          </a:p>
        </p:txBody>
      </p:sp>
      <p:sp>
        <p:nvSpPr>
          <p:cNvPr id="23" name="Rectangle 7"/>
          <p:cNvSpPr>
            <a:spLocks noGrp="1" noChangeAspect="1"/>
          </p:cNvSpPr>
          <p:nvPr>
            <p:ph type="pic" sz="quarter" idx="28"/>
          </p:nvPr>
        </p:nvSpPr>
        <p:spPr>
          <a:xfrm>
            <a:off x="3033848" y="4495800"/>
            <a:ext cx="2757352" cy="187452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es-ES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es-ES" smtClean="0"/>
              <a:t>Haga clic en el icono para agregar una imagen</a:t>
            </a:r>
            <a:endParaRPr/>
          </a:p>
        </p:txBody>
      </p:sp>
      <p:sp>
        <p:nvSpPr>
          <p:cNvPr id="7" name="Rectangle 6"/>
          <p:cNvSpPr>
            <a:spLocks noGrp="1"/>
          </p:cNvSpPr>
          <p:nvPr>
            <p:ph type="dt" sz="half" idx="29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es-ES" sz="1200">
                <a:solidFill>
                  <a:schemeClr val="tx2"/>
                </a:solidFill>
              </a:rPr>
              <a:pPr/>
              <a:t>01/04/2016</a:t>
            </a:fld>
            <a:endParaRPr kumimoji="0" lang="es-ES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30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es-ES" sz="1200">
                <a:solidFill>
                  <a:schemeClr val="tx2"/>
                </a:solidFill>
              </a:rPr>
              <a:pPr algn="r"/>
              <a:t>‹Nº›</a:t>
            </a:fld>
            <a:endParaRPr kumimoji="0" lang="es-ES"/>
          </a:p>
        </p:txBody>
      </p:sp>
      <p:sp>
        <p:nvSpPr>
          <p:cNvPr id="10" name="Rectangle 9"/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extLst/>
          </a:lstStyle>
          <a:p>
            <a:endParaRPr kumimoji="0" lang="es-ES"/>
          </a:p>
        </p:txBody>
      </p:sp>
    </p:spTree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5: 3 en vertical y 2 en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7"/>
          <p:cNvSpPr>
            <a:spLocks noGrp="1"/>
          </p:cNvSpPr>
          <p:nvPr>
            <p:ph type="pic" sz="quarter" idx="26"/>
          </p:nvPr>
        </p:nvSpPr>
        <p:spPr>
          <a:xfrm>
            <a:off x="512134" y="3124200"/>
            <a:ext cx="2606040" cy="32766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es-ES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es-ES" smtClean="0"/>
              <a:t>Haga clic en el icono para agregar una imagen</a:t>
            </a:r>
            <a:endParaRPr/>
          </a:p>
        </p:txBody>
      </p:sp>
      <p:sp>
        <p:nvSpPr>
          <p:cNvPr id="23" name="Rectangle 7"/>
          <p:cNvSpPr>
            <a:spLocks noGrp="1"/>
          </p:cNvSpPr>
          <p:nvPr>
            <p:ph type="pic" sz="quarter" idx="29"/>
          </p:nvPr>
        </p:nvSpPr>
        <p:spPr>
          <a:xfrm>
            <a:off x="512134" y="228600"/>
            <a:ext cx="3962400" cy="2743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es-ES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es-ES" smtClean="0"/>
              <a:t>Haga clic en el icono para agregar una imagen</a:t>
            </a:r>
            <a:endParaRPr/>
          </a:p>
        </p:txBody>
      </p:sp>
      <p:sp>
        <p:nvSpPr>
          <p:cNvPr id="30" name="Rectangle 7"/>
          <p:cNvSpPr>
            <a:spLocks noGrp="1"/>
          </p:cNvSpPr>
          <p:nvPr>
            <p:ph type="pic" sz="quarter" idx="30"/>
          </p:nvPr>
        </p:nvSpPr>
        <p:spPr>
          <a:xfrm>
            <a:off x="4718374" y="228600"/>
            <a:ext cx="3962400" cy="2743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es-ES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es-ES" smtClean="0"/>
              <a:t>Haga clic en el icono para agregar una imagen</a:t>
            </a:r>
            <a:endParaRPr/>
          </a:p>
        </p:txBody>
      </p:sp>
      <p:sp>
        <p:nvSpPr>
          <p:cNvPr id="22" name="Rectangle 7"/>
          <p:cNvSpPr>
            <a:spLocks noGrp="1"/>
          </p:cNvSpPr>
          <p:nvPr>
            <p:ph type="pic" sz="quarter" idx="27"/>
          </p:nvPr>
        </p:nvSpPr>
        <p:spPr>
          <a:xfrm>
            <a:off x="3293434" y="3124200"/>
            <a:ext cx="2606040" cy="32766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es-ES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es-ES" smtClean="0"/>
              <a:t>Haga clic en el icono para agregar una imagen</a:t>
            </a:r>
            <a:endParaRPr/>
          </a:p>
        </p:txBody>
      </p:sp>
      <p:sp>
        <p:nvSpPr>
          <p:cNvPr id="31" name="Rectangle 7"/>
          <p:cNvSpPr>
            <a:spLocks noGrp="1"/>
          </p:cNvSpPr>
          <p:nvPr>
            <p:ph type="pic" sz="quarter" idx="28"/>
          </p:nvPr>
        </p:nvSpPr>
        <p:spPr>
          <a:xfrm>
            <a:off x="6074734" y="3124200"/>
            <a:ext cx="2606040" cy="32766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es-ES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es-ES" smtClean="0"/>
              <a:t>Haga clic en el icono para agregar una imagen</a:t>
            </a:r>
            <a:endParaRPr/>
          </a:p>
        </p:txBody>
      </p:sp>
      <p:sp>
        <p:nvSpPr>
          <p:cNvPr id="7" name="Rectangle 6"/>
          <p:cNvSpPr>
            <a:spLocks noGrp="1"/>
          </p:cNvSpPr>
          <p:nvPr>
            <p:ph type="dt" sz="half" idx="31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es-ES" sz="1200">
                <a:solidFill>
                  <a:schemeClr val="tx2"/>
                </a:solidFill>
              </a:rPr>
              <a:pPr/>
              <a:t>01/04/2016</a:t>
            </a:fld>
            <a:endParaRPr kumimoji="0" lang="es-ES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es-ES" sz="1200">
                <a:solidFill>
                  <a:schemeClr val="tx2"/>
                </a:solidFill>
              </a:rPr>
              <a:pPr algn="r"/>
              <a:t>‹Nº›</a:t>
            </a:fld>
            <a:endParaRPr kumimoji="0" lang="es-ES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33"/>
          </p:nvPr>
        </p:nvSpPr>
        <p:spPr/>
        <p:txBody>
          <a:bodyPr/>
          <a:lstStyle>
            <a:extLst/>
          </a:lstStyle>
          <a:p>
            <a:endParaRPr kumimoji="0" lang="es-ES"/>
          </a:p>
        </p:txBody>
      </p:sp>
    </p:spTree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adra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¥ل云玗İαЂôÁûÂÚ丫:Pïçtúrê Plå¢éhõlðér 表¥鷗字㌍ 表_W 3"/>
          <p:cNvSpPr>
            <a:spLocks noGrp="1" noChangeAspect="1"/>
          </p:cNvSpPr>
          <p:nvPr>
            <p:ph type="pic" sz="quarter" idx="10"/>
          </p:nvPr>
        </p:nvSpPr>
        <p:spPr>
          <a:xfrm>
            <a:off x="3050273" y="1600200"/>
            <a:ext cx="3198127" cy="32004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es-ES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es-ES" smtClean="0"/>
              <a:t>Haga clic en el icono para agregar una imagen</a:t>
            </a:r>
            <a:endParaRPr/>
          </a:p>
        </p:txBody>
      </p:sp>
      <p:sp>
        <p:nvSpPr>
          <p:cNvPr id="7" name="W¥ل云玗İαЂÕØÚáÛ丫:Téxt Plàçèhòlðêr 表¥鷗字㌍_W 6"/>
          <p:cNvSpPr>
            <a:spLocks noGrp="1"/>
          </p:cNvSpPr>
          <p:nvPr>
            <p:ph type="body" sz="quarter" idx="15" hasCustomPrompt="1"/>
          </p:nvPr>
        </p:nvSpPr>
        <p:spPr>
          <a:xfrm>
            <a:off x="3048000" y="4876800"/>
            <a:ext cx="3200400" cy="12954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es-ES" sz="1800" i="0"/>
            </a:lvl1pPr>
            <a:extLst/>
          </a:lstStyle>
          <a:p>
            <a:pPr lvl="0"/>
            <a:r>
              <a:rPr kumimoji="0" lang="es-ES"/>
              <a:t>Haga clic para agregar el título</a:t>
            </a:r>
          </a:p>
        </p:txBody>
      </p:sp>
      <p:sp>
        <p:nvSpPr>
          <p:cNvPr id="5" name="Rectangle 4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es-ES" sz="1200">
                <a:solidFill>
                  <a:schemeClr val="tx2"/>
                </a:solidFill>
              </a:rPr>
              <a:pPr/>
              <a:t>01/04/2016</a:t>
            </a:fld>
            <a:endParaRPr kumimoji="0" lang="es-ES"/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es-ES" sz="1200">
                <a:solidFill>
                  <a:schemeClr val="tx2"/>
                </a:solidFill>
              </a:rPr>
              <a:pPr algn="r"/>
              <a:t>‹Nº›</a:t>
            </a:fld>
            <a:endParaRPr kumimoji="0" lang="es-ES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endParaRPr kumimoji="0" lang="es-ES"/>
          </a:p>
        </p:txBody>
      </p:sp>
    </p:spTree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: cuadra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¥ل云玗İαЂôÁûÂÚ丫:Pïçtúrê Plå¢éhõlðér 表¥鷗字㌍ 表_W 3"/>
          <p:cNvSpPr>
            <a:spLocks noGrp="1" noChangeAspect="1"/>
          </p:cNvSpPr>
          <p:nvPr>
            <p:ph type="pic" sz="quarter" idx="10"/>
          </p:nvPr>
        </p:nvSpPr>
        <p:spPr>
          <a:xfrm>
            <a:off x="4955273" y="1371600"/>
            <a:ext cx="3198127" cy="32004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es-ES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es-ES" smtClean="0"/>
              <a:t>Haga clic en el icono para agregar una imagen</a:t>
            </a:r>
            <a:endParaRPr/>
          </a:p>
        </p:txBody>
      </p:sp>
      <p:sp>
        <p:nvSpPr>
          <p:cNvPr id="6" name="W¥ل云玗İαЂôÁûÂÚ丫:Pïçtúrê Plå¢éhõlðér 表¥鷗字㌍ 表_W 5"/>
          <p:cNvSpPr>
            <a:spLocks noGrp="1" noChangeAspect="1"/>
          </p:cNvSpPr>
          <p:nvPr>
            <p:ph type="pic" sz="quarter" idx="14"/>
          </p:nvPr>
        </p:nvSpPr>
        <p:spPr>
          <a:xfrm>
            <a:off x="1143000" y="1371600"/>
            <a:ext cx="3198127" cy="32004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es-ES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es-ES" smtClean="0"/>
              <a:t>Haga clic en el icono para agregar una imagen</a:t>
            </a:r>
            <a:endParaRPr/>
          </a:p>
        </p:txBody>
      </p:sp>
      <p:sp>
        <p:nvSpPr>
          <p:cNvPr id="7" name="W¥ل云玗İαЂÕØÚáÛ丫:Téxt Plàçèhòlðêr 表¥鷗字㌍_W 6"/>
          <p:cNvSpPr>
            <a:spLocks noGrp="1"/>
          </p:cNvSpPr>
          <p:nvPr>
            <p:ph type="body" sz="quarter" idx="15" hasCustomPrompt="1"/>
          </p:nvPr>
        </p:nvSpPr>
        <p:spPr>
          <a:xfrm>
            <a:off x="4953000" y="4648200"/>
            <a:ext cx="3200400" cy="12954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es-ES" sz="1800" i="0"/>
            </a:lvl1pPr>
            <a:extLst/>
          </a:lstStyle>
          <a:p>
            <a:pPr lvl="0"/>
            <a:r>
              <a:rPr kumimoji="0" lang="es-ES"/>
              <a:t>Haga clic para agregar el título</a:t>
            </a:r>
          </a:p>
        </p:txBody>
      </p:sp>
      <p:sp>
        <p:nvSpPr>
          <p:cNvPr id="8" name="W¥ل云玗İαЂÕØÚáÛ丫:Téxt Plàçèhòlðêr 表¥鷗字㌍_W 7"/>
          <p:cNvSpPr>
            <a:spLocks noGrp="1"/>
          </p:cNvSpPr>
          <p:nvPr>
            <p:ph type="body" sz="quarter" idx="16" hasCustomPrompt="1"/>
          </p:nvPr>
        </p:nvSpPr>
        <p:spPr>
          <a:xfrm>
            <a:off x="1143000" y="4648200"/>
            <a:ext cx="3200400" cy="12954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es-ES" sz="1800" i="0"/>
            </a:lvl1pPr>
            <a:extLst/>
          </a:lstStyle>
          <a:p>
            <a:pPr lvl="0"/>
            <a:r>
              <a:rPr kumimoji="0" lang="es-ES"/>
              <a:t>Haga clic para agregar el título</a:t>
            </a:r>
          </a:p>
        </p:txBody>
      </p:sp>
      <p:sp>
        <p:nvSpPr>
          <p:cNvPr id="9" name="Rectangle 8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es-ES" sz="1200">
                <a:solidFill>
                  <a:schemeClr val="tx2"/>
                </a:solidFill>
              </a:rPr>
              <a:pPr/>
              <a:t>01/04/2016</a:t>
            </a:fld>
            <a:endParaRPr kumimoji="0" lang="es-ES"/>
          </a:p>
        </p:txBody>
      </p:sp>
      <p:sp>
        <p:nvSpPr>
          <p:cNvPr id="10" name="Rectangle 9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es-ES" sz="1200">
                <a:solidFill>
                  <a:schemeClr val="tx2"/>
                </a:solidFill>
              </a:rPr>
              <a:pPr algn="r"/>
              <a:t>‹Nº›</a:t>
            </a:fld>
            <a:endParaRPr kumimoji="0" lang="es-ES"/>
          </a:p>
        </p:txBody>
      </p:sp>
      <p:sp>
        <p:nvSpPr>
          <p:cNvPr id="11" name="Rectangle 10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extLst/>
          </a:lstStyle>
          <a:p>
            <a:endParaRPr kumimoji="0" lang="es-E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orizontal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9"/>
          <p:cNvSpPr>
            <a:spLocks noGrp="1" noChangeAspect="1"/>
          </p:cNvSpPr>
          <p:nvPr>
            <p:ph type="pic" sz="quarter" idx="10"/>
          </p:nvPr>
        </p:nvSpPr>
        <p:spPr>
          <a:xfrm>
            <a:off x="914400" y="294590"/>
            <a:ext cx="7467600" cy="56007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es-ES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es-ES" smtClean="0"/>
              <a:t>Haga clic en el icono para agregar una imagen</a:t>
            </a:r>
            <a:endParaRPr/>
          </a:p>
        </p:txBody>
      </p:sp>
      <p:sp>
        <p:nvSpPr>
          <p:cNvPr id="7" name="Rectangle 5"/>
          <p:cNvSpPr>
            <a:spLocks noGrp="1"/>
          </p:cNvSpPr>
          <p:nvPr>
            <p:ph type="body" sz="quarter" idx="11" hasCustomPrompt="1"/>
          </p:nvPr>
        </p:nvSpPr>
        <p:spPr>
          <a:xfrm>
            <a:off x="914400" y="6019800"/>
            <a:ext cx="7467600" cy="381000"/>
          </a:xfrm>
        </p:spPr>
        <p:txBody>
          <a:bodyPr rIns="9144" anchor="t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es-ES" sz="1800" i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es-ES"/>
              <a:t>Haga clic para agregar el título</a:t>
            </a:r>
          </a:p>
        </p:txBody>
      </p:sp>
      <p:sp>
        <p:nvSpPr>
          <p:cNvPr id="4" name="Rectangle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es-ES" sz="1200">
                <a:solidFill>
                  <a:schemeClr val="tx2"/>
                </a:solidFill>
              </a:rPr>
              <a:pPr/>
              <a:t>01/04/2016</a:t>
            </a:fld>
            <a:endParaRPr kumimoji="0" lang="es-ES"/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es-ES" sz="1200">
                <a:solidFill>
                  <a:schemeClr val="tx2"/>
                </a:solidFill>
              </a:rPr>
              <a:pPr algn="r"/>
              <a:t>‹Nº›</a:t>
            </a:fld>
            <a:endParaRPr kumimoji="0" lang="es-ES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extLst/>
          </a:lstStyle>
          <a:p>
            <a:endParaRPr kumimoji="0" lang="es-ES"/>
          </a:p>
        </p:txBody>
      </p:sp>
    </p:spTree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ámic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W¥ل云玗İαЂôÁûÂÚ丫:Pïçtúrê Plå¢éhõlðér 表¥鷗字㌍ 表_W 2"/>
          <p:cNvSpPr>
            <a:spLocks noGrp="1"/>
          </p:cNvSpPr>
          <p:nvPr>
            <p:ph type="pic" sz="quarter" idx="30"/>
          </p:nvPr>
        </p:nvSpPr>
        <p:spPr>
          <a:xfrm>
            <a:off x="457200" y="2057400"/>
            <a:ext cx="8229600" cy="2743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es-ES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es-ES" smtClean="0"/>
              <a:t>Haga clic en el icono para agregar una imagen</a:t>
            </a:r>
            <a:endParaRPr/>
          </a:p>
        </p:txBody>
      </p:sp>
      <p:sp>
        <p:nvSpPr>
          <p:cNvPr id="4" name="W¥ل云玗İαЂÕØÚáÛ丫:Téxt Plàçèhòlðêr 表¥鷗字㌍_W 3"/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4876800"/>
            <a:ext cx="8229600" cy="14478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es-ES" sz="1800" i="0"/>
            </a:lvl1pPr>
            <a:extLst/>
          </a:lstStyle>
          <a:p>
            <a:pPr lvl="0"/>
            <a:r>
              <a:rPr kumimoji="0" lang="es-ES"/>
              <a:t>Haga clic para agregar el título</a:t>
            </a:r>
          </a:p>
        </p:txBody>
      </p:sp>
      <p:sp>
        <p:nvSpPr>
          <p:cNvPr id="5" name="Rectangle 4"/>
          <p:cNvSpPr>
            <a:spLocks noGrp="1"/>
          </p:cNvSpPr>
          <p:nvPr>
            <p:ph type="dt" sz="half" idx="31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es-ES" sz="1200">
                <a:solidFill>
                  <a:schemeClr val="tx2"/>
                </a:solidFill>
              </a:rPr>
              <a:pPr/>
              <a:t>01/04/2016</a:t>
            </a:fld>
            <a:endParaRPr kumimoji="0" lang="es-ES"/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es-ES" sz="1200">
                <a:solidFill>
                  <a:schemeClr val="tx2"/>
                </a:solidFill>
              </a:rPr>
              <a:pPr algn="r"/>
              <a:t>‹Nº›</a:t>
            </a:fld>
            <a:endParaRPr kumimoji="0" lang="es-ES"/>
          </a:p>
        </p:txBody>
      </p:sp>
      <p:sp>
        <p:nvSpPr>
          <p:cNvPr id="7" name="Rectangle 6"/>
          <p:cNvSpPr>
            <a:spLocks noGrp="1"/>
          </p:cNvSpPr>
          <p:nvPr>
            <p:ph type="ftr" sz="quarter" idx="33"/>
          </p:nvPr>
        </p:nvSpPr>
        <p:spPr/>
        <p:txBody>
          <a:bodyPr/>
          <a:lstStyle>
            <a:extLst/>
          </a:lstStyle>
          <a:p>
            <a:endParaRPr kumimoji="0" lang="es-ES"/>
          </a:p>
        </p:txBody>
      </p:sp>
    </p:spTree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3"/>
          <p:cNvSpPr>
            <a:spLocks noGrp="1"/>
          </p:cNvSpPr>
          <p:nvPr>
            <p:ph type="title"/>
          </p:nvPr>
        </p:nvSpPr>
        <p:spPr/>
        <p:txBody>
          <a:bodyPr anchor="ctr"/>
          <a:lstStyle>
            <a:extLst/>
          </a:lstStyle>
          <a:p>
            <a:pPr eaLnBrk="1" latinLnBrk="0" hangingPunct="1"/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14" name="Rectangle 6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/>
          </a:p>
        </p:txBody>
      </p:sp>
      <p:sp>
        <p:nvSpPr>
          <p:cNvPr id="2" name="Rectangle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CB2EC6F-6501-4E04-BD6C-A8A6CABB2C5B}" type="datetimeFigureOut">
              <a:rPr/>
              <a:pPr/>
              <a:t>30/6/2006</a:t>
            </a:fld>
            <a:endParaRPr kumimoji="0" lang="es-ES"/>
          </a:p>
        </p:txBody>
      </p:sp>
      <p:sp>
        <p:nvSpPr>
          <p:cNvPr id="27" name="Rectangle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s-ES"/>
          </a:p>
        </p:txBody>
      </p:sp>
      <p:sp>
        <p:nvSpPr>
          <p:cNvPr id="24" name="Rectangl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63B0023-0CED-47F7-85AE-654F0B232C29}" type="slidenum">
              <a:rPr/>
              <a:pPr/>
              <a:t>‹Nº›</a:t>
            </a:fld>
            <a:endParaRPr kumimoji="0" lang="es-E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 preserve="1">
  <p:cSld name="Vertical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/>
          <p:cNvSpPr>
            <a:spLocks noGrp="1"/>
          </p:cNvSpPr>
          <p:nvPr>
            <p:ph type="pic" sz="quarter" idx="10"/>
          </p:nvPr>
        </p:nvSpPr>
        <p:spPr>
          <a:xfrm>
            <a:off x="419375" y="233241"/>
            <a:ext cx="4640305" cy="61722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es-ES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es-ES" smtClean="0"/>
              <a:t>Haga clic en el icono para agregar una imagen</a:t>
            </a:r>
            <a:endParaRPr/>
          </a:p>
        </p:txBody>
      </p:sp>
      <p:sp>
        <p:nvSpPr>
          <p:cNvPr id="13" name="Rectangle 6"/>
          <p:cNvSpPr>
            <a:spLocks noGrp="1"/>
          </p:cNvSpPr>
          <p:nvPr>
            <p:ph type="body" sz="quarter" idx="11" hasCustomPrompt="1"/>
          </p:nvPr>
        </p:nvSpPr>
        <p:spPr>
          <a:xfrm>
            <a:off x="5257800" y="3048000"/>
            <a:ext cx="3505200" cy="3352800"/>
          </a:xfrm>
        </p:spPr>
        <p:txBody>
          <a:bodyPr tIns="91440" bIns="91440" anchor="b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es-ES" sz="1800" i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es-ES"/>
              <a:t>Haga clic para agregar el título</a:t>
            </a:r>
          </a:p>
        </p:txBody>
      </p:sp>
      <p:sp>
        <p:nvSpPr>
          <p:cNvPr id="4" name="Rectangle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es-ES" sz="1200">
                <a:solidFill>
                  <a:schemeClr val="tx2"/>
                </a:solidFill>
              </a:rPr>
              <a:pPr/>
              <a:t>01/04/2016</a:t>
            </a:fld>
            <a:endParaRPr kumimoji="0" lang="es-ES"/>
          </a:p>
        </p:txBody>
      </p:sp>
      <p:sp>
        <p:nvSpPr>
          <p:cNvPr id="5" name="Rectangle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es-ES" sz="1200">
                <a:solidFill>
                  <a:schemeClr val="tx2"/>
                </a:solidFill>
              </a:rPr>
              <a:pPr algn="r"/>
              <a:t>‹Nº›</a:t>
            </a:fld>
            <a:endParaRPr kumimoji="0" lang="es-ES"/>
          </a:p>
        </p:txBody>
      </p:sp>
      <p:sp>
        <p:nvSpPr>
          <p:cNvPr id="6" name="Rectangle 5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extLst/>
          </a:lstStyle>
          <a:p>
            <a:endParaRPr kumimoji="0" lang="es-ES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Horizontal (pantalla complet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/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0" y="0"/>
            <a:ext cx="9144000" cy="6858000"/>
          </a:xfrm>
          <a:noFill/>
          <a:ln w="25400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es-ES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>
              <a:buFontTx/>
              <a:buNone/>
            </a:pPr>
            <a:r>
              <a:rPr kumimoji="0" lang="es-ES" i="0"/>
              <a:t>Haga clic en el icono</a:t>
            </a:r>
            <a:r>
              <a:rPr kumimoji="0" lang="es-ES" i="0" baseline="0"/>
              <a:t> para agregar </a:t>
            </a:r>
            <a:r>
              <a:rPr kumimoji="0" lang="es-ES" i="0"/>
              <a:t>una imagen a página completa</a:t>
            </a:r>
            <a:endParaRPr kumimoji="0" lang="es-ES" i="0" baseline="0"/>
          </a:p>
          <a:p>
            <a:pPr marL="0" marR="0" indent="0" algn="ctr">
              <a:buFontTx/>
              <a:buNone/>
            </a:pPr>
            <a:endParaRPr kumimoji="0" lang="es-ES" i="0"/>
          </a:p>
          <a:p>
            <a:pPr algn="ctr">
              <a:buFontTx/>
              <a:buNone/>
            </a:pPr>
            <a:endParaRPr kumimoji="0" lang="es-ES" i="0"/>
          </a:p>
          <a:p>
            <a:pPr algn="ctr">
              <a:buFontTx/>
              <a:buNone/>
            </a:pPr>
            <a:endParaRPr kumimoji="0" lang="es-ES" i="0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ción del álbu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2"/>
          <p:cNvSpPr>
            <a:spLocks noGrp="1"/>
          </p:cNvSpPr>
          <p:nvPr>
            <p:ph type="title" hasCustomPrompt="1"/>
          </p:nvPr>
        </p:nvSpPr>
        <p:spPr>
          <a:xfrm>
            <a:off x="752670" y="4572000"/>
            <a:ext cx="7781730" cy="990600"/>
          </a:xfrm>
        </p:spPr>
        <p:txBody>
          <a:bodyPr vert="horz" bIns="0" anchor="b" anchorCtr="0"/>
          <a:lstStyle>
            <a:lvl1pPr eaLnBrk="1" latinLnBrk="0" hangingPunct="1">
              <a:defRPr kumimoji="0" lang="es-ES" baseline="0"/>
            </a:lvl1pPr>
            <a:extLst/>
          </a:lstStyle>
          <a:p>
            <a:r>
              <a:rPr kumimoji="0" lang="es-ES"/>
              <a:t>Haga clic para agregar el título de la sección</a:t>
            </a:r>
          </a:p>
        </p:txBody>
      </p:sp>
      <p:sp>
        <p:nvSpPr>
          <p:cNvPr id="27" name="Rectangle 11"/>
          <p:cNvSpPr>
            <a:spLocks noGrp="1"/>
          </p:cNvSpPr>
          <p:nvPr>
            <p:ph type="body" sz="quarter" idx="14" hasCustomPrompt="1"/>
          </p:nvPr>
        </p:nvSpPr>
        <p:spPr>
          <a:xfrm>
            <a:off x="752670" y="5600700"/>
            <a:ext cx="7772400" cy="838200"/>
          </a:xfrm>
        </p:spPr>
        <p:txBody>
          <a:bodyPr vert="horz" tIns="0"/>
          <a:lstStyle>
            <a:lvl1pPr eaLnBrk="1" latinLnBrk="0" hangingPunct="1">
              <a:buFontTx/>
              <a:buNone/>
              <a:defRPr kumimoji="0" lang="es-ES" sz="1800"/>
            </a:lvl1pPr>
            <a:extLst/>
          </a:lstStyle>
          <a:p>
            <a:pPr lvl="0"/>
            <a:r>
              <a:rPr kumimoji="0" lang="es-ES"/>
              <a:t>Haga clic para agregar subtítulo</a:t>
            </a:r>
          </a:p>
        </p:txBody>
      </p:sp>
      <p:sp>
        <p:nvSpPr>
          <p:cNvPr id="7" name="Rectangle 6"/>
          <p:cNvSpPr>
            <a:spLocks noGrp="1"/>
          </p:cNvSpPr>
          <p:nvPr>
            <p:ph type="pic" sz="quarter" idx="11"/>
          </p:nvPr>
        </p:nvSpPr>
        <p:spPr>
          <a:xfrm>
            <a:off x="786338" y="2140695"/>
            <a:ext cx="2286000" cy="22860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/>
          <a:lstStyle>
            <a:extLst/>
          </a:lstStyle>
          <a:p>
            <a:pPr algn="ctr" eaLnBrk="1" latinLnBrk="0" hangingPunct="1"/>
            <a:r>
              <a:rPr lang="es-ES" smtClean="0"/>
              <a:t>Haga clic en el icono para agregar una imagen</a:t>
            </a:r>
            <a:endParaRPr/>
          </a:p>
        </p:txBody>
      </p:sp>
      <p:sp>
        <p:nvSpPr>
          <p:cNvPr id="18" name="Rectangle 6"/>
          <p:cNvSpPr>
            <a:spLocks noGrp="1"/>
          </p:cNvSpPr>
          <p:nvPr>
            <p:ph type="pic" sz="quarter" idx="15"/>
          </p:nvPr>
        </p:nvSpPr>
        <p:spPr>
          <a:xfrm>
            <a:off x="3474604" y="2140695"/>
            <a:ext cx="2286000" cy="22860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/>
          <a:lstStyle>
            <a:extLst/>
          </a:lstStyle>
          <a:p>
            <a:pPr algn="ctr" eaLnBrk="1" latinLnBrk="0" hangingPunct="1"/>
            <a:r>
              <a:rPr lang="es-ES" smtClean="0"/>
              <a:t>Haga clic en el icono para agregar una imagen</a:t>
            </a:r>
            <a:endParaRPr/>
          </a:p>
        </p:txBody>
      </p:sp>
      <p:sp>
        <p:nvSpPr>
          <p:cNvPr id="2" name="Rectangle 6"/>
          <p:cNvSpPr>
            <a:spLocks noGrp="1"/>
          </p:cNvSpPr>
          <p:nvPr>
            <p:ph type="pic" sz="quarter" idx="16"/>
          </p:nvPr>
        </p:nvSpPr>
        <p:spPr>
          <a:xfrm>
            <a:off x="6162870" y="2140695"/>
            <a:ext cx="2286000" cy="22860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/>
          <a:lstStyle>
            <a:extLst/>
          </a:lstStyle>
          <a:p>
            <a:pPr algn="ctr" eaLnBrk="1" latinLnBrk="0" hangingPunct="1"/>
            <a:r>
              <a:rPr lang="es-ES" smtClean="0"/>
              <a:t>Haga clic en el icono para agregar una imagen</a:t>
            </a:r>
            <a:endParaRPr/>
          </a:p>
        </p:txBody>
      </p:sp>
      <p:sp>
        <p:nvSpPr>
          <p:cNvPr id="8" name="Rectangle 7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es-ES" sz="1200">
                <a:solidFill>
                  <a:schemeClr val="tx2"/>
                </a:solidFill>
              </a:rPr>
              <a:pPr/>
              <a:t>01/04/2016</a:t>
            </a:fld>
            <a:endParaRPr kumimoji="0" lang="es-ES"/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es-ES" sz="1200">
                <a:solidFill>
                  <a:schemeClr val="tx2"/>
                </a:solidFill>
              </a:rPr>
              <a:pPr algn="r"/>
              <a:t>‹Nº›</a:t>
            </a:fld>
            <a:endParaRPr kumimoji="0" lang="es-ES"/>
          </a:p>
        </p:txBody>
      </p:sp>
      <p:sp>
        <p:nvSpPr>
          <p:cNvPr id="10" name="Rectangle 9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extLst/>
          </a:lstStyle>
          <a:p>
            <a:endParaRPr kumimoji="0" lang="es-ES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 preserve="1">
  <p:cSld name="2: en vertical con títul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8"/>
          <p:cNvSpPr>
            <a:spLocks noGrp="1" noChangeAspect="1"/>
          </p:cNvSpPr>
          <p:nvPr>
            <p:ph type="pic" sz="quarter" idx="10"/>
          </p:nvPr>
        </p:nvSpPr>
        <p:spPr>
          <a:xfrm>
            <a:off x="4722047" y="609600"/>
            <a:ext cx="3431353" cy="4575141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es-ES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es-ES" smtClean="0"/>
              <a:t>Haga clic en el icono para agregar una imagen</a:t>
            </a:r>
            <a:endParaRPr/>
          </a:p>
        </p:txBody>
      </p:sp>
      <p:sp>
        <p:nvSpPr>
          <p:cNvPr id="11" name="Rectangle 8"/>
          <p:cNvSpPr>
            <a:spLocks noGrp="1" noChangeAspect="1"/>
          </p:cNvSpPr>
          <p:nvPr>
            <p:ph type="pic" sz="quarter" idx="11"/>
          </p:nvPr>
        </p:nvSpPr>
        <p:spPr>
          <a:xfrm>
            <a:off x="1066800" y="609600"/>
            <a:ext cx="3429000" cy="45720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es-ES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es-ES" smtClean="0"/>
              <a:t>Haga clic en el icono para agregar una imagen</a:t>
            </a:r>
            <a:endParaRPr/>
          </a:p>
        </p:txBody>
      </p:sp>
      <p:sp>
        <p:nvSpPr>
          <p:cNvPr id="3" name="Rectangle 7"/>
          <p:cNvSpPr>
            <a:spLocks noGrp="1"/>
          </p:cNvSpPr>
          <p:nvPr>
            <p:ph type="body" sz="quarter" idx="14" hasCustomPrompt="1"/>
          </p:nvPr>
        </p:nvSpPr>
        <p:spPr>
          <a:xfrm>
            <a:off x="1066800" y="5334000"/>
            <a:ext cx="3429000" cy="1066800"/>
          </a:xfrm>
        </p:spPr>
        <p:txBody>
          <a:bodyPr lIns="91440" rIns="9144" anchor="t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es-ES"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es-ES"/>
              <a:t>Haga clic para agregar el título</a:t>
            </a:r>
          </a:p>
        </p:txBody>
      </p:sp>
      <p:sp>
        <p:nvSpPr>
          <p:cNvPr id="19" name="Rectangle 7"/>
          <p:cNvSpPr>
            <a:spLocks noGrp="1"/>
          </p:cNvSpPr>
          <p:nvPr>
            <p:ph type="body" sz="quarter" idx="15" hasCustomPrompt="1"/>
          </p:nvPr>
        </p:nvSpPr>
        <p:spPr>
          <a:xfrm>
            <a:off x="4724400" y="5334000"/>
            <a:ext cx="3429000" cy="1066800"/>
          </a:xfrm>
        </p:spPr>
        <p:txBody>
          <a:bodyPr lIns="91440" rIns="9144" anchor="t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es-ES"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es-ES"/>
              <a:t>Haga clic para agregar el título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es-ES" sz="1200">
                <a:solidFill>
                  <a:schemeClr val="tx2"/>
                </a:solidFill>
              </a:rPr>
              <a:pPr/>
              <a:t>01/04/2016</a:t>
            </a:fld>
            <a:endParaRPr kumimoji="0" lang="es-ES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es-ES" sz="1200">
                <a:solidFill>
                  <a:schemeClr val="tx2"/>
                </a:solidFill>
              </a:rPr>
              <a:pPr algn="r"/>
              <a:t>‹Nº›</a:t>
            </a:fld>
            <a:endParaRPr kumimoji="0" lang="es-ES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endParaRPr kumimoji="0" lang="es-ES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: en horizontal con títul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7"/>
          <p:cNvSpPr>
            <a:spLocks noGrp="1" noChangeAspect="1"/>
          </p:cNvSpPr>
          <p:nvPr>
            <p:ph type="pic" sz="quarter" idx="13"/>
          </p:nvPr>
        </p:nvSpPr>
        <p:spPr>
          <a:xfrm>
            <a:off x="4648200" y="1676400"/>
            <a:ext cx="4038600" cy="302895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es-ES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es-ES" smtClean="0"/>
              <a:t>Haga clic en el icono para agregar una imagen</a:t>
            </a:r>
            <a:endParaRPr/>
          </a:p>
        </p:txBody>
      </p:sp>
      <p:sp>
        <p:nvSpPr>
          <p:cNvPr id="25" name="Rectangle 7"/>
          <p:cNvSpPr>
            <a:spLocks noGrp="1" noChangeAspect="1"/>
          </p:cNvSpPr>
          <p:nvPr>
            <p:ph type="pic" sz="quarter" idx="14"/>
          </p:nvPr>
        </p:nvSpPr>
        <p:spPr>
          <a:xfrm>
            <a:off x="457200" y="1676400"/>
            <a:ext cx="4038600" cy="302895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es-ES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es-ES" smtClean="0"/>
              <a:t>Haga clic en el icono para agregar una imagen</a:t>
            </a:r>
            <a:endParaRPr/>
          </a:p>
        </p:txBody>
      </p:sp>
      <p:sp>
        <p:nvSpPr>
          <p:cNvPr id="8" name="Rectangle 7"/>
          <p:cNvSpPr>
            <a:spLocks noGrp="1"/>
          </p:cNvSpPr>
          <p:nvPr>
            <p:ph type="body" sz="quarter" idx="16" hasCustomPrompt="1"/>
          </p:nvPr>
        </p:nvSpPr>
        <p:spPr>
          <a:xfrm>
            <a:off x="457200" y="4857750"/>
            <a:ext cx="4038600" cy="1238250"/>
          </a:xfrm>
        </p:spPr>
        <p:txBody>
          <a:bodyPr rIns="9144" anchor="t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es-ES"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es-ES"/>
              <a:t>Haga clic para agregar el título</a:t>
            </a:r>
          </a:p>
        </p:txBody>
      </p:sp>
      <p:sp>
        <p:nvSpPr>
          <p:cNvPr id="19" name="Rectangle 7"/>
          <p:cNvSpPr>
            <a:spLocks noGrp="1"/>
          </p:cNvSpPr>
          <p:nvPr>
            <p:ph type="body" sz="quarter" idx="17" hasCustomPrompt="1"/>
          </p:nvPr>
        </p:nvSpPr>
        <p:spPr>
          <a:xfrm>
            <a:off x="4648200" y="4857750"/>
            <a:ext cx="4038600" cy="1238250"/>
          </a:xfrm>
        </p:spPr>
        <p:txBody>
          <a:bodyPr rIns="9144" anchor="t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es-ES"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es-ES"/>
              <a:t>Haga clic para agregar el título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es-ES" sz="1200">
                <a:solidFill>
                  <a:schemeClr val="tx2"/>
                </a:solidFill>
              </a:rPr>
              <a:pPr/>
              <a:t>01/04/2016</a:t>
            </a:fld>
            <a:endParaRPr kumimoji="0" lang="es-ES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es-ES" sz="1200">
                <a:solidFill>
                  <a:schemeClr val="tx2"/>
                </a:solidFill>
              </a:rPr>
              <a:pPr algn="r"/>
              <a:t>‹Nº›</a:t>
            </a:fld>
            <a:endParaRPr kumimoji="0" lang="es-ES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extLst/>
          </a:lstStyle>
          <a:p>
            <a:endParaRPr kumimoji="0" lang="es-E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: mixt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spect="1"/>
          </p:cNvSpPr>
          <p:nvPr>
            <p:ph type="pic" sz="quarter" idx="11"/>
          </p:nvPr>
        </p:nvSpPr>
        <p:spPr>
          <a:xfrm>
            <a:off x="5141976" y="381000"/>
            <a:ext cx="3773424" cy="2830068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es-ES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es-ES" smtClean="0"/>
              <a:t>Haga clic en el icono para agregar una imagen</a:t>
            </a:r>
            <a:endParaRPr/>
          </a:p>
        </p:txBody>
      </p:sp>
      <p:sp>
        <p:nvSpPr>
          <p:cNvPr id="22" name="Rectangle 7"/>
          <p:cNvSpPr>
            <a:spLocks noGrp="1" noChangeAspect="1"/>
          </p:cNvSpPr>
          <p:nvPr>
            <p:ph type="pic" sz="quarter" idx="12"/>
          </p:nvPr>
        </p:nvSpPr>
        <p:spPr>
          <a:xfrm>
            <a:off x="454152" y="381000"/>
            <a:ext cx="4462272" cy="5949696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es-ES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es-ES" smtClean="0"/>
              <a:t>Haga clic en el icono para agregar una imagen</a:t>
            </a:r>
            <a:endParaRPr/>
          </a:p>
        </p:txBody>
      </p:sp>
      <p:sp>
        <p:nvSpPr>
          <p:cNvPr id="11" name="Rectangle 7"/>
          <p:cNvSpPr>
            <a:spLocks noGrp="1"/>
          </p:cNvSpPr>
          <p:nvPr>
            <p:ph type="body" sz="quarter" idx="13" hasCustomPrompt="1"/>
          </p:nvPr>
        </p:nvSpPr>
        <p:spPr>
          <a:xfrm>
            <a:off x="5141976" y="3352800"/>
            <a:ext cx="3773425" cy="2971800"/>
          </a:xfrm>
        </p:spPr>
        <p:txBody>
          <a:bodyPr anchor="t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es-ES" sz="1800" i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es-ES"/>
              <a:t>Haga clic para agregar el título</a:t>
            </a:r>
          </a:p>
        </p:txBody>
      </p:sp>
      <p:sp>
        <p:nvSpPr>
          <p:cNvPr id="5" name="Rectangle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es-ES" sz="1200">
                <a:solidFill>
                  <a:schemeClr val="tx2"/>
                </a:solidFill>
              </a:rPr>
              <a:pPr/>
              <a:t>01/04/2016</a:t>
            </a:fld>
            <a:endParaRPr kumimoji="0" lang="es-ES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es-ES" sz="1200">
                <a:solidFill>
                  <a:schemeClr val="tx2"/>
                </a:solidFill>
              </a:rPr>
              <a:pPr algn="r"/>
              <a:t>‹Nº›</a:t>
            </a:fld>
            <a:endParaRPr kumimoji="0" lang="es-ES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extLst/>
          </a:lstStyle>
          <a:p>
            <a:endParaRPr kumimoji="0" lang="es-E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: en vertical con títul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spect="1"/>
          </p:cNvSpPr>
          <p:nvPr>
            <p:ph type="pic" sz="quarter" idx="10"/>
          </p:nvPr>
        </p:nvSpPr>
        <p:spPr>
          <a:xfrm>
            <a:off x="228600" y="1066800"/>
            <a:ext cx="2743200" cy="36576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es-ES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es-ES" smtClean="0"/>
              <a:t>Haga clic en el icono para agregar una imagen</a:t>
            </a:r>
            <a:endParaRPr/>
          </a:p>
        </p:txBody>
      </p:sp>
      <p:sp>
        <p:nvSpPr>
          <p:cNvPr id="4" name="Rectangle 8"/>
          <p:cNvSpPr>
            <a:spLocks noGrp="1" noChangeAspect="1"/>
          </p:cNvSpPr>
          <p:nvPr>
            <p:ph type="pic" sz="quarter" idx="11"/>
          </p:nvPr>
        </p:nvSpPr>
        <p:spPr>
          <a:xfrm>
            <a:off x="3200400" y="1066800"/>
            <a:ext cx="2743200" cy="36576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es-ES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es-ES" smtClean="0"/>
              <a:t>Haga clic en el icono para agregar una imagen</a:t>
            </a:r>
            <a:endParaRPr/>
          </a:p>
        </p:txBody>
      </p:sp>
      <p:sp>
        <p:nvSpPr>
          <p:cNvPr id="31" name="Rectangle 8"/>
          <p:cNvSpPr>
            <a:spLocks noGrp="1" noChangeAspect="1"/>
          </p:cNvSpPr>
          <p:nvPr>
            <p:ph type="pic" sz="quarter" idx="12"/>
          </p:nvPr>
        </p:nvSpPr>
        <p:spPr>
          <a:xfrm>
            <a:off x="6172200" y="1066800"/>
            <a:ext cx="2743200" cy="36576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es-ES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es-ES" smtClean="0"/>
              <a:t>Haga clic en el icono para agregar una imagen</a:t>
            </a:r>
            <a:endParaRPr/>
          </a:p>
        </p:txBody>
      </p:sp>
      <p:sp>
        <p:nvSpPr>
          <p:cNvPr id="7" name="Rectangle 6"/>
          <p:cNvSpPr>
            <a:spLocks noGrp="1"/>
          </p:cNvSpPr>
          <p:nvPr>
            <p:ph type="body" sz="quarter" idx="13" hasCustomPrompt="1"/>
          </p:nvPr>
        </p:nvSpPr>
        <p:spPr>
          <a:xfrm>
            <a:off x="228600" y="4876800"/>
            <a:ext cx="2743200" cy="1447800"/>
          </a:xfrm>
        </p:spPr>
        <p:txBody>
          <a:bodyPr anchor="t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es-ES"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es-ES"/>
              <a:t>Haga clic para agregar el título</a:t>
            </a:r>
          </a:p>
        </p:txBody>
      </p:sp>
      <p:sp>
        <p:nvSpPr>
          <p:cNvPr id="6" name="Rectangle 6"/>
          <p:cNvSpPr>
            <a:spLocks noGrp="1"/>
          </p:cNvSpPr>
          <p:nvPr>
            <p:ph type="body" sz="quarter" idx="14" hasCustomPrompt="1"/>
          </p:nvPr>
        </p:nvSpPr>
        <p:spPr>
          <a:xfrm>
            <a:off x="3200400" y="4876800"/>
            <a:ext cx="2743200" cy="1447800"/>
          </a:xfrm>
        </p:spPr>
        <p:txBody>
          <a:bodyPr anchor="t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es-ES"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es-ES"/>
              <a:t>Haga clic para agregar el título</a:t>
            </a:r>
          </a:p>
        </p:txBody>
      </p:sp>
      <p:sp>
        <p:nvSpPr>
          <p:cNvPr id="14" name="Rectangle 6"/>
          <p:cNvSpPr>
            <a:spLocks noGrp="1"/>
          </p:cNvSpPr>
          <p:nvPr>
            <p:ph type="body" sz="quarter" idx="15" hasCustomPrompt="1"/>
          </p:nvPr>
        </p:nvSpPr>
        <p:spPr>
          <a:xfrm>
            <a:off x="6172200" y="4876800"/>
            <a:ext cx="2743200" cy="1447800"/>
          </a:xfrm>
        </p:spPr>
        <p:txBody>
          <a:bodyPr anchor="t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es-ES"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es-ES"/>
              <a:t>Haga clic para agregar el título</a:t>
            </a:r>
          </a:p>
        </p:txBody>
      </p:sp>
      <p:sp>
        <p:nvSpPr>
          <p:cNvPr id="8" name="Rectangle 7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es-ES" sz="1200">
                <a:solidFill>
                  <a:schemeClr val="tx2"/>
                </a:solidFill>
              </a:rPr>
              <a:pPr/>
              <a:t>01/04/2016</a:t>
            </a:fld>
            <a:endParaRPr kumimoji="0" lang="es-ES"/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es-ES" sz="1200">
                <a:solidFill>
                  <a:schemeClr val="tx2"/>
                </a:solidFill>
              </a:rPr>
              <a:pPr algn="r"/>
              <a:t>‹Nº›</a:t>
            </a:fld>
            <a:endParaRPr kumimoji="0" lang="es-ES"/>
          </a:p>
        </p:txBody>
      </p:sp>
      <p:sp>
        <p:nvSpPr>
          <p:cNvPr id="10" name="Rectangle 9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endParaRPr kumimoji="0" lang="es-ES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49362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pPr eaLnBrk="1" latinLnBrk="0" hangingPunct="1"/>
            <a:r>
              <a:rPr kumimoji="0" lang="es-ES" smtClean="0"/>
              <a:t>Haga clic para modificar el estilo de título del patrón</a:t>
            </a:r>
            <a:endParaRPr kumimoji="0" lang="en-US" smtClean="0"/>
          </a:p>
        </p:txBody>
      </p:sp>
      <p:sp>
        <p:nvSpPr>
          <p:cNvPr id="13" name="Rectangle 5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29" name="Rectangle 3"/>
          <p:cNvSpPr>
            <a:spLocks noGrp="1"/>
          </p:cNvSpPr>
          <p:nvPr>
            <p:ph type="dt" sz="half" idx="2"/>
          </p:nvPr>
        </p:nvSpPr>
        <p:spPr>
          <a:xfrm>
            <a:off x="66675" y="6559360"/>
            <a:ext cx="2438400" cy="244475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lang="es-ES" sz="1200">
                <a:solidFill>
                  <a:schemeClr val="tx2"/>
                </a:solidFill>
              </a:defRPr>
            </a:lvl1pPr>
            <a:extLst/>
          </a:lstStyle>
          <a:p>
            <a:fld id="{F30C84A2-23CF-44F5-B813-5187ED5C7D1C}" type="datetimeFigureOut">
              <a:rPr kumimoji="0" lang="es-ES" sz="1200">
                <a:solidFill>
                  <a:schemeClr val="tx2"/>
                </a:solidFill>
              </a:rPr>
              <a:pPr/>
              <a:t>01/04/2016</a:t>
            </a:fld>
            <a:endParaRPr kumimoji="0" lang="es-ES" sz="1200">
              <a:solidFill>
                <a:schemeClr val="tx2"/>
              </a:solidFill>
            </a:endParaRPr>
          </a:p>
        </p:txBody>
      </p:sp>
      <p:sp>
        <p:nvSpPr>
          <p:cNvPr id="20" name="Rectangle 25"/>
          <p:cNvSpPr>
            <a:spLocks noGrp="1"/>
          </p:cNvSpPr>
          <p:nvPr>
            <p:ph type="ftr" sz="quarter" idx="3"/>
          </p:nvPr>
        </p:nvSpPr>
        <p:spPr>
          <a:xfrm>
            <a:off x="2995653" y="6558153"/>
            <a:ext cx="4648200" cy="246888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lang="es-ES" sz="1200">
                <a:solidFill>
                  <a:schemeClr val="tx2"/>
                </a:solidFill>
              </a:defRPr>
            </a:lvl1pPr>
            <a:extLst/>
          </a:lstStyle>
          <a:p>
            <a:pPr algn="ctr"/>
            <a:endParaRPr kumimoji="0" lang="es-ES" sz="1200">
              <a:solidFill>
                <a:schemeClr val="tx2"/>
              </a:solidFill>
            </a:endParaRPr>
          </a:p>
        </p:txBody>
      </p:sp>
      <p:sp>
        <p:nvSpPr>
          <p:cNvPr id="23" name="Rectangle 16"/>
          <p:cNvSpPr>
            <a:spLocks noGrp="1"/>
          </p:cNvSpPr>
          <p:nvPr>
            <p:ph type="sldNum" sz="quarter" idx="4"/>
          </p:nvPr>
        </p:nvSpPr>
        <p:spPr>
          <a:xfrm>
            <a:off x="8172450" y="6559360"/>
            <a:ext cx="914400" cy="244475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lang="es-ES" sz="1200">
                <a:solidFill>
                  <a:schemeClr val="tx2"/>
                </a:solidFill>
              </a:defRPr>
            </a:lvl1pPr>
            <a:extLst/>
          </a:lstStyle>
          <a:p>
            <a:pPr algn="r"/>
            <a:fld id="{F99EC173-99AE-4773-AB25-02E469A13EAE}" type="slidenum">
              <a:rPr kumimoji="0" lang="es-ES" sz="1200">
                <a:solidFill>
                  <a:schemeClr val="tx2"/>
                </a:solidFill>
              </a:rPr>
              <a:pPr algn="r"/>
              <a:t>‹Nº›</a:t>
            </a:fld>
            <a:endParaRPr kumimoji="0" lang="es-ES" sz="1200">
              <a:solidFill>
                <a:schemeClr val="tx2"/>
              </a:solidFill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lang="es-ES" sz="3200" cap="all" baseline="0">
          <a:solidFill>
            <a:schemeClr val="tx2"/>
          </a:solidFill>
          <a:effectLst>
            <a:outerShdw blurRad="51000" dist="370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latinLnBrk="0" hangingPunct="1">
        <a:defRPr kumimoji="0" lang="es-ES">
          <a:solidFill>
            <a:schemeClr val="tx2"/>
          </a:solidFill>
        </a:defRPr>
      </a:lvl2pPr>
      <a:lvl3pPr eaLnBrk="1" latinLnBrk="0" hangingPunct="1">
        <a:defRPr kumimoji="0" lang="es-ES">
          <a:solidFill>
            <a:schemeClr val="tx2"/>
          </a:solidFill>
        </a:defRPr>
      </a:lvl3pPr>
      <a:lvl4pPr eaLnBrk="1" latinLnBrk="0" hangingPunct="1">
        <a:defRPr kumimoji="0" lang="es-ES">
          <a:solidFill>
            <a:schemeClr val="tx2"/>
          </a:solidFill>
        </a:defRPr>
      </a:lvl4pPr>
      <a:lvl5pPr eaLnBrk="1" latinLnBrk="0" hangingPunct="1">
        <a:defRPr kumimoji="0" lang="es-ES">
          <a:solidFill>
            <a:schemeClr val="tx2"/>
          </a:solidFill>
        </a:defRPr>
      </a:lvl5pPr>
      <a:lvl6pPr eaLnBrk="1" latinLnBrk="0" hangingPunct="1">
        <a:defRPr kumimoji="0" lang="es-ES">
          <a:solidFill>
            <a:schemeClr val="tx2"/>
          </a:solidFill>
        </a:defRPr>
      </a:lvl6pPr>
      <a:lvl7pPr eaLnBrk="1" latinLnBrk="0" hangingPunct="1">
        <a:defRPr kumimoji="0" lang="es-ES">
          <a:solidFill>
            <a:schemeClr val="tx2"/>
          </a:solidFill>
        </a:defRPr>
      </a:lvl7pPr>
      <a:lvl8pPr eaLnBrk="1" latinLnBrk="0" hangingPunct="1">
        <a:defRPr kumimoji="0" lang="es-ES">
          <a:solidFill>
            <a:schemeClr val="tx2"/>
          </a:solidFill>
        </a:defRPr>
      </a:lvl8pPr>
      <a:lvl9pPr eaLnBrk="1" latinLnBrk="0" hangingPunct="1">
        <a:defRPr kumimoji="0" lang="es-ES">
          <a:solidFill>
            <a:schemeClr val="tx2"/>
          </a:solidFill>
        </a:defRPr>
      </a:lvl9pPr>
      <a:extLst/>
    </p:titleStyle>
    <p:bodyStyle>
      <a:lvl1pPr marL="342900" indent="-342900" algn="l" rtl="0" eaLnBrk="1" latinLnBrk="0" hangingPunct="1">
        <a:spcBef>
          <a:spcPct val="20000"/>
        </a:spcBef>
        <a:buChar char="•"/>
        <a:defRPr kumimoji="0" lang="es-ES"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har char="–"/>
        <a:defRPr kumimoji="0" lang="es-ES"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har char="•"/>
        <a:defRPr kumimoji="0" lang="es-ES"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har char="–"/>
        <a:defRPr kumimoji="0" lang="es-ES"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har char="»"/>
        <a:defRPr kumimoji="0" lang="es-ES" sz="16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har char="•"/>
        <a:defRPr kumimoji="0" lang="es-ES"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har char="•"/>
        <a:defRPr kumimoji="0" lang="es-ES"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har char="•"/>
        <a:defRPr kumimoji="0" lang="es-ES"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har char="•"/>
        <a:defRPr kumimoji="0" lang="es-ES" sz="20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lang="es-ES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lang="es-ES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lang="es-ES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lang="es-ES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lang="es-ES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lang="es-ES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lang="es-ES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lang="es-ES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lang="es-ES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s-ES" dirty="0" smtClean="0"/>
              <a:t>4 </a:t>
            </a:r>
            <a:r>
              <a:rPr lang="es-ES" dirty="0" err="1" smtClean="0"/>
              <a:t>nocions</a:t>
            </a:r>
            <a:r>
              <a:rPr lang="es-ES" dirty="0" smtClean="0"/>
              <a:t> de </a:t>
            </a:r>
            <a:r>
              <a:rPr lang="es-ES" dirty="0" err="1" smtClean="0"/>
              <a:t>llenguatge</a:t>
            </a:r>
            <a:r>
              <a:rPr lang="es-ES" dirty="0" smtClean="0"/>
              <a:t> visual</a:t>
            </a:r>
            <a:endParaRPr lang="es-ES" dirty="0"/>
          </a:p>
        </p:txBody>
      </p:sp>
      <p:pic>
        <p:nvPicPr>
          <p:cNvPr id="10" name="9 Marcador de posición de imagen" descr="pla mitja curt.JPG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/>
          <a:srcRect l="12876" r="12876"/>
          <a:stretch>
            <a:fillRect/>
          </a:stretch>
        </p:blipFill>
        <p:spPr/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Grp="1"/>
          </p:cNvSpPr>
          <p:nvPr>
            <p:ph type="body" sz="quarter" idx="11"/>
          </p:nvPr>
        </p:nvSpPr>
        <p:spPr>
          <a:xfrm>
            <a:off x="3491880" y="5921896"/>
            <a:ext cx="5271120" cy="936104"/>
          </a:xfrm>
        </p:spPr>
        <p:txBody>
          <a:bodyPr/>
          <a:lstStyle>
            <a:extLst/>
          </a:lstStyle>
          <a:p>
            <a:endParaRPr lang="es-ES" dirty="0"/>
          </a:p>
          <a:p>
            <a:endParaRPr lang="es-ES" dirty="0" smtClean="0"/>
          </a:p>
          <a:p>
            <a:endParaRPr lang="es-ES" dirty="0" smtClean="0"/>
          </a:p>
          <a:p>
            <a:endParaRPr lang="es-ES" dirty="0" smtClean="0"/>
          </a:p>
          <a:p>
            <a:endParaRPr lang="es-ES" dirty="0" smtClean="0"/>
          </a:p>
          <a:p>
            <a:endParaRPr lang="es-ES" dirty="0" smtClean="0"/>
          </a:p>
          <a:p>
            <a:r>
              <a:rPr lang="es-ES" dirty="0" err="1" smtClean="0"/>
              <a:t>Planificació</a:t>
            </a:r>
            <a:r>
              <a:rPr lang="es-ES" dirty="0" smtClean="0"/>
              <a:t>: </a:t>
            </a:r>
            <a:r>
              <a:rPr lang="es-ES" dirty="0" err="1" smtClean="0"/>
              <a:t>representació</a:t>
            </a:r>
            <a:r>
              <a:rPr lang="es-ES" dirty="0" smtClean="0"/>
              <a:t> selectiva de la </a:t>
            </a:r>
            <a:r>
              <a:rPr lang="es-ES" dirty="0" err="1" smtClean="0"/>
              <a:t>realitat</a:t>
            </a:r>
            <a:endParaRPr lang="es-ES" dirty="0" smtClean="0"/>
          </a:p>
          <a:p>
            <a:r>
              <a:rPr lang="es-ES" dirty="0" smtClean="0"/>
              <a:t>Doble </a:t>
            </a:r>
            <a:r>
              <a:rPr lang="es-ES" dirty="0" err="1" smtClean="0"/>
              <a:t>concepte</a:t>
            </a:r>
            <a:r>
              <a:rPr lang="es-ES" dirty="0" smtClean="0"/>
              <a:t> de </a:t>
            </a:r>
            <a:r>
              <a:rPr lang="es-ES" dirty="0" err="1" smtClean="0"/>
              <a:t>pla</a:t>
            </a:r>
            <a:r>
              <a:rPr lang="es-ES" dirty="0" smtClean="0"/>
              <a:t>:</a:t>
            </a:r>
          </a:p>
          <a:p>
            <a:pPr>
              <a:buFont typeface="Wingdings" pitchFamily="2" charset="2"/>
              <a:buChar char="Ø"/>
            </a:pPr>
            <a:r>
              <a:rPr lang="es-ES" dirty="0" smtClean="0"/>
              <a:t> valor </a:t>
            </a:r>
            <a:r>
              <a:rPr lang="es-ES" dirty="0" err="1" smtClean="0"/>
              <a:t>d’enquadrament</a:t>
            </a:r>
            <a:endParaRPr lang="es-ES" dirty="0" smtClean="0"/>
          </a:p>
          <a:p>
            <a:pPr>
              <a:buFont typeface="Wingdings" pitchFamily="2" charset="2"/>
              <a:buChar char="Ø"/>
            </a:pPr>
            <a:r>
              <a:rPr lang="es-ES" dirty="0" smtClean="0"/>
              <a:t> </a:t>
            </a:r>
            <a:r>
              <a:rPr lang="es-ES" dirty="0" err="1" smtClean="0"/>
              <a:t>unitat</a:t>
            </a:r>
            <a:r>
              <a:rPr lang="es-ES" dirty="0" smtClean="0"/>
              <a:t> de presa</a:t>
            </a:r>
          </a:p>
          <a:p>
            <a:pPr algn="r"/>
            <a:endParaRPr lang="es-ES" dirty="0"/>
          </a:p>
        </p:txBody>
      </p:sp>
      <p:pic>
        <p:nvPicPr>
          <p:cNvPr id="8" name="7 Marcador de posición de imagen" descr="Planificació.jpg"/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/>
          <a:srcRect t="4920" b="4920"/>
          <a:stretch>
            <a:fillRect/>
          </a:stretch>
        </p:blipFill>
        <p:spPr>
          <a:xfrm>
            <a:off x="683569" y="233364"/>
            <a:ext cx="6609223" cy="4779812"/>
          </a:xfrm>
        </p:spPr>
      </p:pic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10 Marcador de posición de imagen" descr="pla general.JPG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/>
          <a:srcRect l="14262" r="14262"/>
          <a:stretch>
            <a:fillRect/>
          </a:stretch>
        </p:blipFill>
        <p:spPr/>
      </p:pic>
      <p:pic>
        <p:nvPicPr>
          <p:cNvPr id="13" name="12 Marcador de posición de imagen" descr="pla mitjà.JPG"/>
          <p:cNvPicPr>
            <a:picLocks noGrp="1" noChangeAspect="1"/>
          </p:cNvPicPr>
          <p:nvPr>
            <p:ph type="pic" sz="quarter" idx="15"/>
          </p:nvPr>
        </p:nvPicPr>
        <p:blipFill>
          <a:blip r:embed="rId4" cstate="print"/>
          <a:srcRect l="13816" r="13816"/>
          <a:stretch>
            <a:fillRect/>
          </a:stretch>
        </p:blipFill>
        <p:spPr/>
      </p:pic>
      <p:pic>
        <p:nvPicPr>
          <p:cNvPr id="15" name="14 Marcador de posición de imagen" descr="pla curt.JPG"/>
          <p:cNvPicPr>
            <a:picLocks noGrp="1" noChangeAspect="1"/>
          </p:cNvPicPr>
          <p:nvPr>
            <p:ph type="pic" sz="quarter" idx="16"/>
          </p:nvPr>
        </p:nvPicPr>
        <p:blipFill>
          <a:blip r:embed="rId5" cstate="print"/>
          <a:srcRect l="13742" r="13742"/>
          <a:stretch>
            <a:fillRect/>
          </a:stretch>
        </p:blipFill>
        <p:spPr/>
      </p:pic>
      <p:sp>
        <p:nvSpPr>
          <p:cNvPr id="16" name="15 CuadroTexto"/>
          <p:cNvSpPr txBox="1"/>
          <p:nvPr/>
        </p:nvSpPr>
        <p:spPr>
          <a:xfrm>
            <a:off x="683568" y="1196752"/>
            <a:ext cx="7560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 smtClean="0"/>
              <a:t>Diferents</a:t>
            </a:r>
            <a:r>
              <a:rPr lang="es-ES" dirty="0" smtClean="0"/>
              <a:t> </a:t>
            </a:r>
            <a:r>
              <a:rPr lang="es-ES" dirty="0" err="1" smtClean="0"/>
              <a:t>plans</a:t>
            </a:r>
            <a:r>
              <a:rPr lang="es-ES" dirty="0" smtClean="0"/>
              <a:t>, </a:t>
            </a:r>
            <a:r>
              <a:rPr lang="es-ES" dirty="0" err="1" smtClean="0"/>
              <a:t>diferents</a:t>
            </a:r>
            <a:r>
              <a:rPr lang="es-ES" dirty="0" smtClean="0"/>
              <a:t> </a:t>
            </a:r>
            <a:r>
              <a:rPr lang="es-ES" dirty="0" err="1" smtClean="0"/>
              <a:t>significats</a:t>
            </a:r>
            <a:endParaRPr lang="es-ES" dirty="0" smtClean="0"/>
          </a:p>
          <a:p>
            <a:endParaRPr lang="ca-ES" dirty="0"/>
          </a:p>
        </p:txBody>
      </p:sp>
      <p:sp>
        <p:nvSpPr>
          <p:cNvPr id="17" name="16 CuadroTexto"/>
          <p:cNvSpPr txBox="1"/>
          <p:nvPr/>
        </p:nvSpPr>
        <p:spPr>
          <a:xfrm>
            <a:off x="755576" y="450912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smtClean="0"/>
              <a:t>Pla general</a:t>
            </a:r>
            <a:endParaRPr lang="ca-ES" sz="1400" dirty="0"/>
          </a:p>
        </p:txBody>
      </p:sp>
      <p:sp>
        <p:nvSpPr>
          <p:cNvPr id="18" name="17 CuadroTexto"/>
          <p:cNvSpPr txBox="1"/>
          <p:nvPr/>
        </p:nvSpPr>
        <p:spPr>
          <a:xfrm>
            <a:off x="3491880" y="4509120"/>
            <a:ext cx="23042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smtClean="0"/>
              <a:t>Pla </a:t>
            </a:r>
            <a:r>
              <a:rPr lang="es-ES" sz="1400" dirty="0" err="1" smtClean="0"/>
              <a:t>mitjà</a:t>
            </a:r>
            <a:endParaRPr lang="ca-ES" sz="1400" dirty="0"/>
          </a:p>
        </p:txBody>
      </p:sp>
      <p:sp>
        <p:nvSpPr>
          <p:cNvPr id="19" name="18 CuadroTexto"/>
          <p:cNvSpPr txBox="1"/>
          <p:nvPr/>
        </p:nvSpPr>
        <p:spPr>
          <a:xfrm>
            <a:off x="6156176" y="4509120"/>
            <a:ext cx="21602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smtClean="0"/>
              <a:t>Primer </a:t>
            </a:r>
            <a:r>
              <a:rPr lang="es-ES" sz="1400" dirty="0" err="1" smtClean="0"/>
              <a:t>pla</a:t>
            </a:r>
            <a:endParaRPr lang="ca-ES" sz="1400" dirty="0"/>
          </a:p>
        </p:txBody>
      </p:sp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15 CuadroTexto"/>
          <p:cNvSpPr txBox="1"/>
          <p:nvPr/>
        </p:nvSpPr>
        <p:spPr>
          <a:xfrm>
            <a:off x="611560" y="332656"/>
            <a:ext cx="7560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 smtClean="0"/>
              <a:t>Més</a:t>
            </a:r>
            <a:r>
              <a:rPr lang="es-ES" dirty="0" smtClean="0"/>
              <a:t> </a:t>
            </a:r>
            <a:r>
              <a:rPr lang="es-ES" dirty="0" err="1" smtClean="0"/>
              <a:t>plans</a:t>
            </a:r>
            <a:endParaRPr lang="es-ES" dirty="0" smtClean="0"/>
          </a:p>
          <a:p>
            <a:endParaRPr lang="ca-ES" dirty="0"/>
          </a:p>
        </p:txBody>
      </p:sp>
      <p:sp>
        <p:nvSpPr>
          <p:cNvPr id="17" name="16 CuadroTexto"/>
          <p:cNvSpPr txBox="1"/>
          <p:nvPr/>
        </p:nvSpPr>
        <p:spPr>
          <a:xfrm>
            <a:off x="755576" y="3645024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smtClean="0"/>
              <a:t>Pla </a:t>
            </a:r>
            <a:r>
              <a:rPr lang="es-ES" sz="1400" dirty="0" err="1" smtClean="0"/>
              <a:t>americà</a:t>
            </a:r>
            <a:endParaRPr lang="ca-ES" sz="1400" dirty="0"/>
          </a:p>
        </p:txBody>
      </p:sp>
      <p:sp>
        <p:nvSpPr>
          <p:cNvPr id="18" name="17 CuadroTexto"/>
          <p:cNvSpPr txBox="1"/>
          <p:nvPr/>
        </p:nvSpPr>
        <p:spPr>
          <a:xfrm>
            <a:off x="3491880" y="3645024"/>
            <a:ext cx="23042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smtClean="0"/>
              <a:t>Pla </a:t>
            </a:r>
            <a:r>
              <a:rPr lang="es-ES" sz="1400" dirty="0" err="1" smtClean="0"/>
              <a:t>mitjà</a:t>
            </a:r>
            <a:r>
              <a:rPr lang="es-ES" sz="1400" dirty="0" smtClean="0"/>
              <a:t> </a:t>
            </a:r>
            <a:r>
              <a:rPr lang="es-ES" sz="1400" dirty="0" err="1" smtClean="0"/>
              <a:t>curt</a:t>
            </a:r>
            <a:endParaRPr lang="es-ES" sz="1400" dirty="0" smtClean="0"/>
          </a:p>
        </p:txBody>
      </p:sp>
      <p:sp>
        <p:nvSpPr>
          <p:cNvPr id="19" name="18 CuadroTexto"/>
          <p:cNvSpPr txBox="1"/>
          <p:nvPr/>
        </p:nvSpPr>
        <p:spPr>
          <a:xfrm>
            <a:off x="6156176" y="3645024"/>
            <a:ext cx="21602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err="1" smtClean="0"/>
              <a:t>Primeríssim</a:t>
            </a:r>
            <a:r>
              <a:rPr lang="es-ES" sz="1400" dirty="0" smtClean="0"/>
              <a:t> </a:t>
            </a:r>
            <a:r>
              <a:rPr lang="es-ES" sz="1400" dirty="0" err="1" smtClean="0"/>
              <a:t>pla</a:t>
            </a:r>
            <a:endParaRPr lang="ca-ES" sz="1400" dirty="0"/>
          </a:p>
        </p:txBody>
      </p:sp>
      <p:pic>
        <p:nvPicPr>
          <p:cNvPr id="20" name="19 Marcador de posición de imagen" descr="pla mitja curt.JPG"/>
          <p:cNvPicPr>
            <a:picLocks noGrp="1" noChangeAspect="1"/>
          </p:cNvPicPr>
          <p:nvPr>
            <p:ph type="pic" sz="quarter" idx="15"/>
          </p:nvPr>
        </p:nvPicPr>
        <p:blipFill>
          <a:blip r:embed="rId3" cstate="print"/>
          <a:srcRect l="12876" r="12876"/>
          <a:stretch>
            <a:fillRect/>
          </a:stretch>
        </p:blipFill>
        <p:spPr>
          <a:xfrm>
            <a:off x="3491880" y="1268760"/>
            <a:ext cx="2286000" cy="2286000"/>
          </a:xfrm>
        </p:spPr>
      </p:pic>
      <p:pic>
        <p:nvPicPr>
          <p:cNvPr id="22" name="21 Marcador de posición de imagen" descr="pla americà.JPG"/>
          <p:cNvPicPr>
            <a:picLocks noGrp="1" noChangeAspect="1"/>
          </p:cNvPicPr>
          <p:nvPr>
            <p:ph type="pic" sz="quarter" idx="11"/>
          </p:nvPr>
        </p:nvPicPr>
        <p:blipFill>
          <a:blip r:embed="rId4" cstate="print"/>
          <a:srcRect l="13576" r="13576"/>
          <a:stretch>
            <a:fillRect/>
          </a:stretch>
        </p:blipFill>
        <p:spPr>
          <a:xfrm>
            <a:off x="755576" y="1268760"/>
            <a:ext cx="2286000" cy="2286000"/>
          </a:xfrm>
        </p:spPr>
      </p:pic>
      <p:pic>
        <p:nvPicPr>
          <p:cNvPr id="24" name="23 Marcador de posición de imagen" descr="primeríssim pla.JPG"/>
          <p:cNvPicPr>
            <a:picLocks noGrp="1" noChangeAspect="1"/>
          </p:cNvPicPr>
          <p:nvPr>
            <p:ph type="pic" sz="quarter" idx="16"/>
          </p:nvPr>
        </p:nvPicPr>
        <p:blipFill>
          <a:blip r:embed="rId5" cstate="print"/>
          <a:srcRect l="14426" r="14426"/>
          <a:stretch>
            <a:fillRect/>
          </a:stretch>
        </p:blipFill>
        <p:spPr>
          <a:xfrm>
            <a:off x="6156176" y="1268760"/>
            <a:ext cx="2286000" cy="2286000"/>
          </a:xfrm>
        </p:spPr>
      </p:pic>
      <p:pic>
        <p:nvPicPr>
          <p:cNvPr id="27" name="26 Imagen" descr="pla detall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55576" y="4365104"/>
            <a:ext cx="2802474" cy="2060097"/>
          </a:xfrm>
          <a:prstGeom prst="rect">
            <a:avLst/>
          </a:prstGeom>
        </p:spPr>
      </p:pic>
      <p:sp>
        <p:nvSpPr>
          <p:cNvPr id="28" name="27 CuadroTexto"/>
          <p:cNvSpPr txBox="1"/>
          <p:nvPr/>
        </p:nvSpPr>
        <p:spPr>
          <a:xfrm>
            <a:off x="3707904" y="6021288"/>
            <a:ext cx="22322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smtClean="0"/>
              <a:t>Pla de </a:t>
            </a:r>
            <a:r>
              <a:rPr lang="es-ES" sz="1400" dirty="0" err="1" smtClean="0"/>
              <a:t>detall</a:t>
            </a:r>
            <a:endParaRPr lang="ca-ES" sz="1400" dirty="0"/>
          </a:p>
        </p:txBody>
      </p:sp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CuadroTexto"/>
          <p:cNvSpPr txBox="1"/>
          <p:nvPr/>
        </p:nvSpPr>
        <p:spPr>
          <a:xfrm>
            <a:off x="827584" y="692697"/>
            <a:ext cx="7920880" cy="5724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 err="1" smtClean="0"/>
              <a:t>Més</a:t>
            </a:r>
            <a:r>
              <a:rPr lang="es-ES" sz="3600" dirty="0" smtClean="0"/>
              <a:t> </a:t>
            </a:r>
            <a:r>
              <a:rPr lang="es-ES" sz="3600" dirty="0" err="1" smtClean="0"/>
              <a:t>llenguatge</a:t>
            </a:r>
            <a:r>
              <a:rPr lang="es-ES" sz="3600" dirty="0" smtClean="0"/>
              <a:t> visual</a:t>
            </a:r>
          </a:p>
          <a:p>
            <a:endParaRPr lang="es-ES" dirty="0" smtClean="0"/>
          </a:p>
          <a:p>
            <a:endParaRPr lang="es-ES" dirty="0" smtClean="0"/>
          </a:p>
          <a:p>
            <a:r>
              <a:rPr lang="es-ES" sz="3200" dirty="0" err="1" smtClean="0"/>
              <a:t>Angulació</a:t>
            </a:r>
            <a:r>
              <a:rPr lang="es-ES" sz="3200" dirty="0" smtClean="0"/>
              <a:t>:</a:t>
            </a:r>
          </a:p>
          <a:p>
            <a:pPr>
              <a:buFont typeface="Wingdings" pitchFamily="2" charset="2"/>
              <a:buChar char="Ø"/>
            </a:pPr>
            <a:r>
              <a:rPr lang="es-ES" dirty="0" smtClean="0"/>
              <a:t> </a:t>
            </a:r>
            <a:r>
              <a:rPr lang="es-ES" sz="2000" dirty="0" smtClean="0"/>
              <a:t>Normal</a:t>
            </a:r>
          </a:p>
          <a:p>
            <a:pPr>
              <a:buFont typeface="Wingdings" pitchFamily="2" charset="2"/>
              <a:buChar char="Ø"/>
            </a:pPr>
            <a:r>
              <a:rPr lang="es-ES" sz="2000" dirty="0" smtClean="0"/>
              <a:t> </a:t>
            </a:r>
            <a:r>
              <a:rPr lang="es-ES" sz="2000" dirty="0" err="1" smtClean="0"/>
              <a:t>Picat</a:t>
            </a:r>
            <a:endParaRPr lang="es-ES" sz="2000" dirty="0" smtClean="0"/>
          </a:p>
          <a:p>
            <a:pPr>
              <a:buFont typeface="Wingdings" pitchFamily="2" charset="2"/>
              <a:buChar char="Ø"/>
            </a:pPr>
            <a:r>
              <a:rPr lang="es-ES" sz="2000" dirty="0" smtClean="0"/>
              <a:t> </a:t>
            </a:r>
            <a:r>
              <a:rPr lang="es-ES" sz="2000" dirty="0" err="1" smtClean="0"/>
              <a:t>Contrapicat</a:t>
            </a:r>
            <a:endParaRPr lang="es-ES" sz="2000" dirty="0" smtClean="0"/>
          </a:p>
          <a:p>
            <a:pPr>
              <a:buFont typeface="Wingdings" pitchFamily="2" charset="2"/>
              <a:buChar char="Ø"/>
            </a:pPr>
            <a:r>
              <a:rPr lang="es-ES" sz="2000" dirty="0" smtClean="0"/>
              <a:t> </a:t>
            </a:r>
            <a:r>
              <a:rPr lang="es-ES" sz="2000" dirty="0" err="1" smtClean="0"/>
              <a:t>Angle</a:t>
            </a:r>
            <a:r>
              <a:rPr lang="es-ES" sz="2000" dirty="0" smtClean="0"/>
              <a:t> </a:t>
            </a:r>
            <a:r>
              <a:rPr lang="es-ES" sz="2000" dirty="0" err="1" smtClean="0"/>
              <a:t>inclinat</a:t>
            </a:r>
            <a:endParaRPr lang="es-ES" sz="2000" dirty="0" smtClean="0"/>
          </a:p>
          <a:p>
            <a:pPr>
              <a:buFont typeface="Wingdings" pitchFamily="2" charset="2"/>
              <a:buChar char="Ø"/>
            </a:pPr>
            <a:endParaRPr lang="es-ES" dirty="0" smtClean="0"/>
          </a:p>
          <a:p>
            <a:pPr>
              <a:buFont typeface="Wingdings" pitchFamily="2" charset="2"/>
              <a:buChar char="Ø"/>
            </a:pPr>
            <a:endParaRPr lang="es-ES" dirty="0" smtClean="0"/>
          </a:p>
          <a:p>
            <a:r>
              <a:rPr lang="es-ES" sz="3200" dirty="0" err="1" smtClean="0"/>
              <a:t>Moviments</a:t>
            </a:r>
            <a:r>
              <a:rPr lang="es-ES" sz="3200" dirty="0" smtClean="0"/>
              <a:t> de </a:t>
            </a:r>
            <a:r>
              <a:rPr lang="es-ES" sz="3200" dirty="0" err="1" smtClean="0"/>
              <a:t>càmera</a:t>
            </a:r>
            <a:r>
              <a:rPr lang="es-ES" sz="3200" dirty="0" smtClean="0"/>
              <a:t>:</a:t>
            </a:r>
          </a:p>
          <a:p>
            <a:pPr>
              <a:buFont typeface="Wingdings" pitchFamily="2" charset="2"/>
              <a:buChar char="Ø"/>
            </a:pPr>
            <a:r>
              <a:rPr lang="es-ES" dirty="0" smtClean="0"/>
              <a:t> </a:t>
            </a:r>
            <a:r>
              <a:rPr lang="es-ES" sz="2000" dirty="0" err="1" smtClean="0"/>
              <a:t>Panoràmica</a:t>
            </a:r>
            <a:r>
              <a:rPr lang="es-ES" sz="2000" dirty="0" smtClean="0"/>
              <a:t> (</a:t>
            </a:r>
            <a:r>
              <a:rPr lang="es-ES" sz="2000" dirty="0" err="1" smtClean="0"/>
              <a:t>horitzontal</a:t>
            </a:r>
            <a:r>
              <a:rPr lang="es-ES" sz="2000" dirty="0" smtClean="0"/>
              <a:t> o vertical)</a:t>
            </a:r>
          </a:p>
          <a:p>
            <a:pPr>
              <a:buFont typeface="Wingdings" pitchFamily="2" charset="2"/>
              <a:buChar char="Ø"/>
            </a:pPr>
            <a:r>
              <a:rPr lang="es-ES" sz="2000" dirty="0" smtClean="0"/>
              <a:t> Travelling (</a:t>
            </a:r>
            <a:r>
              <a:rPr lang="es-ES" sz="2000" dirty="0" err="1" smtClean="0"/>
              <a:t>endavant</a:t>
            </a:r>
            <a:r>
              <a:rPr lang="es-ES" sz="2000" dirty="0" smtClean="0"/>
              <a:t>, </a:t>
            </a:r>
            <a:r>
              <a:rPr lang="es-ES" sz="2000" dirty="0" err="1" smtClean="0"/>
              <a:t>endarrera</a:t>
            </a:r>
            <a:r>
              <a:rPr lang="es-ES" sz="2000" dirty="0" smtClean="0"/>
              <a:t>, lateral, circular)</a:t>
            </a:r>
          </a:p>
          <a:p>
            <a:pPr>
              <a:buFont typeface="Wingdings" pitchFamily="2" charset="2"/>
              <a:buChar char="Ø"/>
            </a:pPr>
            <a:r>
              <a:rPr lang="es-ES" sz="2000" dirty="0" err="1" smtClean="0"/>
              <a:t>Zomm</a:t>
            </a:r>
            <a:r>
              <a:rPr lang="es-ES" sz="2000" dirty="0" smtClean="0"/>
              <a:t> (</a:t>
            </a:r>
            <a:r>
              <a:rPr lang="es-ES" sz="2000" dirty="0" err="1" smtClean="0"/>
              <a:t>apropament</a:t>
            </a:r>
            <a:r>
              <a:rPr lang="es-ES" sz="2000" dirty="0" smtClean="0"/>
              <a:t>, </a:t>
            </a:r>
            <a:r>
              <a:rPr lang="es-ES" sz="2000" dirty="0" err="1" smtClean="0"/>
              <a:t>allunyament</a:t>
            </a:r>
            <a:r>
              <a:rPr lang="es-ES" sz="2000" dirty="0" smtClean="0"/>
              <a:t>)</a:t>
            </a:r>
          </a:p>
          <a:p>
            <a:endParaRPr lang="es-ES" dirty="0" smtClean="0"/>
          </a:p>
          <a:p>
            <a:endParaRPr lang="es-ES" dirty="0" smtClean="0"/>
          </a:p>
          <a:p>
            <a:endParaRPr lang="ca-E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CuadroTexto"/>
          <p:cNvSpPr txBox="1"/>
          <p:nvPr/>
        </p:nvSpPr>
        <p:spPr>
          <a:xfrm>
            <a:off x="827584" y="692697"/>
            <a:ext cx="7920880" cy="60324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 err="1" smtClean="0"/>
              <a:t>Edició</a:t>
            </a:r>
            <a:endParaRPr lang="es-ES" sz="3600" dirty="0" smtClean="0"/>
          </a:p>
          <a:p>
            <a:endParaRPr lang="es-ES" dirty="0" smtClean="0"/>
          </a:p>
          <a:p>
            <a:endParaRPr lang="es-ES" dirty="0" smtClean="0"/>
          </a:p>
          <a:p>
            <a:r>
              <a:rPr lang="es-ES" sz="3200" dirty="0" err="1" smtClean="0"/>
              <a:t>Transicions</a:t>
            </a:r>
            <a:r>
              <a:rPr lang="es-ES" sz="3200" dirty="0" smtClean="0"/>
              <a:t>:</a:t>
            </a:r>
          </a:p>
          <a:p>
            <a:pPr>
              <a:buFont typeface="Wingdings" pitchFamily="2" charset="2"/>
              <a:buChar char="Ø"/>
            </a:pPr>
            <a:r>
              <a:rPr lang="es-ES" dirty="0" smtClean="0"/>
              <a:t> </a:t>
            </a:r>
            <a:r>
              <a:rPr lang="es-ES" sz="2000" dirty="0" err="1" smtClean="0"/>
              <a:t>Tall</a:t>
            </a:r>
            <a:r>
              <a:rPr lang="es-ES" sz="2000" dirty="0" smtClean="0"/>
              <a:t> en </a:t>
            </a:r>
            <a:r>
              <a:rPr lang="es-ES" sz="2000" dirty="0" err="1" smtClean="0"/>
              <a:t>sec</a:t>
            </a:r>
            <a:endParaRPr lang="es-ES" sz="2000" dirty="0" smtClean="0"/>
          </a:p>
          <a:p>
            <a:pPr>
              <a:buFont typeface="Wingdings" pitchFamily="2" charset="2"/>
              <a:buChar char="Ø"/>
            </a:pPr>
            <a:r>
              <a:rPr lang="es-ES" sz="2000" dirty="0" smtClean="0"/>
              <a:t> Fosa en </a:t>
            </a:r>
            <a:r>
              <a:rPr lang="es-ES" sz="2000" dirty="0" err="1" smtClean="0"/>
              <a:t>negre</a:t>
            </a:r>
            <a:r>
              <a:rPr lang="es-ES" sz="2000" dirty="0" smtClean="0"/>
              <a:t>. Obertura en </a:t>
            </a:r>
            <a:r>
              <a:rPr lang="es-ES" sz="2000" dirty="0" err="1" smtClean="0"/>
              <a:t>negre</a:t>
            </a:r>
            <a:endParaRPr lang="es-ES" sz="2000" dirty="0" smtClean="0"/>
          </a:p>
          <a:p>
            <a:pPr>
              <a:buFont typeface="Wingdings" pitchFamily="2" charset="2"/>
              <a:buChar char="Ø"/>
            </a:pPr>
            <a:r>
              <a:rPr lang="es-ES" sz="2000" dirty="0" smtClean="0"/>
              <a:t> </a:t>
            </a:r>
            <a:r>
              <a:rPr lang="es-ES" sz="2000" dirty="0" err="1" smtClean="0"/>
              <a:t>Encadenament</a:t>
            </a:r>
            <a:r>
              <a:rPr lang="es-ES" sz="2000" dirty="0" smtClean="0"/>
              <a:t>, fosa encadenada</a:t>
            </a:r>
          </a:p>
          <a:p>
            <a:pPr>
              <a:buFont typeface="Wingdings" pitchFamily="2" charset="2"/>
              <a:buChar char="Ø"/>
            </a:pPr>
            <a:r>
              <a:rPr lang="es-ES" sz="2000" dirty="0" smtClean="0"/>
              <a:t> </a:t>
            </a:r>
            <a:r>
              <a:rPr lang="es-ES" sz="2000" dirty="0" err="1" smtClean="0"/>
              <a:t>Cortineta</a:t>
            </a:r>
            <a:endParaRPr lang="es-ES" sz="2000" dirty="0" smtClean="0"/>
          </a:p>
          <a:p>
            <a:pPr>
              <a:buFont typeface="Wingdings" pitchFamily="2" charset="2"/>
              <a:buChar char="Ø"/>
            </a:pPr>
            <a:r>
              <a:rPr lang="es-ES" sz="2000" dirty="0" smtClean="0"/>
              <a:t> </a:t>
            </a:r>
            <a:r>
              <a:rPr lang="es-ES" sz="2000" dirty="0" err="1" smtClean="0"/>
              <a:t>Desenfocament</a:t>
            </a:r>
            <a:endParaRPr lang="es-ES" sz="2000" dirty="0" smtClean="0"/>
          </a:p>
          <a:p>
            <a:pPr>
              <a:buFont typeface="Wingdings" pitchFamily="2" charset="2"/>
              <a:buChar char="Ø"/>
            </a:pPr>
            <a:endParaRPr lang="es-ES" dirty="0" smtClean="0"/>
          </a:p>
          <a:p>
            <a:pPr>
              <a:buFont typeface="Wingdings" pitchFamily="2" charset="2"/>
              <a:buChar char="Ø"/>
            </a:pPr>
            <a:endParaRPr lang="es-ES" dirty="0" smtClean="0"/>
          </a:p>
          <a:p>
            <a:r>
              <a:rPr lang="es-ES" sz="3200" dirty="0" smtClean="0"/>
              <a:t>A </a:t>
            </a:r>
            <a:r>
              <a:rPr lang="es-ES" sz="3200" dirty="0" err="1" smtClean="0"/>
              <a:t>tenir</a:t>
            </a:r>
            <a:r>
              <a:rPr lang="es-ES" sz="3200" dirty="0" smtClean="0"/>
              <a:t> en </a:t>
            </a:r>
            <a:r>
              <a:rPr lang="es-ES" sz="3200" dirty="0" err="1" smtClean="0"/>
              <a:t>compte</a:t>
            </a:r>
            <a:r>
              <a:rPr lang="es-ES" sz="3200" dirty="0" smtClean="0"/>
              <a:t>:</a:t>
            </a:r>
          </a:p>
          <a:p>
            <a:pPr>
              <a:buFont typeface="Wingdings" pitchFamily="2" charset="2"/>
              <a:buChar char="Ø"/>
            </a:pPr>
            <a:r>
              <a:rPr lang="es-ES" dirty="0" smtClean="0"/>
              <a:t> </a:t>
            </a:r>
            <a:r>
              <a:rPr lang="es-ES" sz="2000" dirty="0" smtClean="0"/>
              <a:t>La durada </a:t>
            </a:r>
            <a:r>
              <a:rPr lang="es-ES" sz="2000" dirty="0" err="1" smtClean="0"/>
              <a:t>dels</a:t>
            </a:r>
            <a:r>
              <a:rPr lang="es-ES" sz="2000" dirty="0" smtClean="0"/>
              <a:t> </a:t>
            </a:r>
            <a:r>
              <a:rPr lang="es-ES" sz="2000" dirty="0" err="1" smtClean="0"/>
              <a:t>plans</a:t>
            </a:r>
            <a:r>
              <a:rPr lang="es-ES" sz="2000" dirty="0" smtClean="0"/>
              <a:t>. El ritme (</a:t>
            </a:r>
            <a:r>
              <a:rPr lang="es-ES" sz="2000" dirty="0" err="1" smtClean="0"/>
              <a:t>plans</a:t>
            </a:r>
            <a:r>
              <a:rPr lang="es-ES" sz="2000" dirty="0" smtClean="0"/>
              <a:t> </a:t>
            </a:r>
            <a:r>
              <a:rPr lang="es-ES" sz="2000" dirty="0" err="1" smtClean="0"/>
              <a:t>curts</a:t>
            </a:r>
            <a:r>
              <a:rPr lang="es-ES" sz="2000" dirty="0" smtClean="0"/>
              <a:t>)</a:t>
            </a:r>
          </a:p>
          <a:p>
            <a:pPr>
              <a:buFont typeface="Wingdings" pitchFamily="2" charset="2"/>
              <a:buChar char="Ø"/>
            </a:pPr>
            <a:r>
              <a:rPr lang="es-ES" sz="2000" dirty="0" smtClean="0"/>
              <a:t> El </a:t>
            </a:r>
            <a:r>
              <a:rPr lang="es-ES" sz="2000" i="1" dirty="0" err="1" smtClean="0"/>
              <a:t>raccord</a:t>
            </a:r>
            <a:r>
              <a:rPr lang="es-ES" sz="2000" dirty="0" smtClean="0"/>
              <a:t> o </a:t>
            </a:r>
            <a:r>
              <a:rPr lang="es-ES" sz="2000" dirty="0" err="1" smtClean="0"/>
              <a:t>continuïtat</a:t>
            </a:r>
            <a:endParaRPr lang="es-ES" sz="2000" dirty="0" smtClean="0"/>
          </a:p>
          <a:p>
            <a:pPr>
              <a:buFont typeface="Wingdings" pitchFamily="2" charset="2"/>
              <a:buChar char="Ø"/>
            </a:pPr>
            <a:r>
              <a:rPr lang="es-ES" sz="2000" dirty="0" smtClean="0"/>
              <a:t> El </a:t>
            </a:r>
            <a:r>
              <a:rPr lang="es-ES" sz="2000" dirty="0" err="1" smtClean="0"/>
              <a:t>sò</a:t>
            </a:r>
            <a:r>
              <a:rPr lang="es-ES" sz="2000" dirty="0" smtClean="0"/>
              <a:t>, la música</a:t>
            </a:r>
          </a:p>
          <a:p>
            <a:endParaRPr lang="es-ES" dirty="0" smtClean="0"/>
          </a:p>
          <a:p>
            <a:endParaRPr lang="es-ES" dirty="0" smtClean="0"/>
          </a:p>
          <a:p>
            <a:endParaRPr lang="ca-E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ssicPhotoAlbum">
  <a:themeElements>
    <a:clrScheme name="Technic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70000"/>
                <a:satMod val="350000"/>
              </a:schemeClr>
            </a:gs>
          </a:gsLst>
          <a:path path="circle">
            <a:fillToRect l="51000" t="-20000" r="2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25000"/>
                <a:satMod val="350000"/>
              </a:schemeClr>
              <a:schemeClr val="phClr">
                <a:tint val="83000"/>
                <a:satMod val="115000"/>
              </a:schemeClr>
            </a:duotone>
          </a:blip>
          <a:tile tx="0" ty="0" sx="120000" sy="120000" flip="xy" algn="t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28000" dist="381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28000" dist="381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ClassicPhotoAlbum</Template>
  <TotalTime>0</TotalTime>
  <Words>147</Words>
  <Application>Microsoft Office PowerPoint</Application>
  <PresentationFormat>Presentación en pantalla (4:3)</PresentationFormat>
  <Paragraphs>57</Paragraphs>
  <Slides>6</Slides>
  <Notes>6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7" baseType="lpstr">
      <vt:lpstr>ClassicPhotoAlbum</vt:lpstr>
      <vt:lpstr>4 nocions de llenguatge visual</vt:lpstr>
      <vt:lpstr>Diapositiva 2</vt:lpstr>
      <vt:lpstr>Diapositiva 3</vt:lpstr>
      <vt:lpstr>Diapositiva 4</vt:lpstr>
      <vt:lpstr>Diapositiva 5</vt:lpstr>
      <vt:lpstr>Diapositiva 6</vt:lpstr>
    </vt:vector>
  </TitlesOfParts>
  <Manager/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2016-04-01T07:22:46Z</dcterms:created>
  <dcterms:modified xsi:type="dcterms:W3CDTF">2016-04-01T12:11:18Z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LCID">
    <vt:i4>3082</vt:i4>
  </property>
  <property fmtid="{D5CDD505-2E9C-101B-9397-08002B2CF9AE}" pid="3" name="_Version">
    <vt:lpwstr>12.0.4518</vt:lpwstr>
  </property>
</Properties>
</file>