
<file path=[Content_Types].xml><?xml version="1.0" encoding="utf-8"?>
<Types xmlns="http://schemas.openxmlformats.org/package/2006/content-types">
  <Default Extension="xml" ContentType="application/xml"/>
  <Default Extension="mp3" ContentType="audio/unknown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27/05/14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27/05/14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27/05/14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27/05/14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27/05/14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27/05/14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27/05/14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27/05/14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27/05/14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27/05/14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27/05/14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27/05/14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ivoox.com/the-water-cycle-song-audios-mp3_rf_542999_1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1.png"/><Relationship Id="rId1" Type="http://schemas.microsoft.com/office/2007/relationships/media" Target="../media/media1.mp3"/><Relationship Id="rId2" Type="http://schemas.openxmlformats.org/officeDocument/2006/relationships/audio" Target="../media/media1.mp3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473794" y="5052545"/>
            <a:ext cx="6243127" cy="882119"/>
          </a:xfrm>
        </p:spPr>
        <p:txBody>
          <a:bodyPr/>
          <a:lstStyle/>
          <a:p>
            <a:r>
              <a:rPr lang="es-ES" dirty="0" smtClean="0"/>
              <a:t>Blue Mango </a:t>
            </a:r>
            <a:r>
              <a:rPr lang="es-ES" dirty="0" err="1" smtClean="0"/>
              <a:t>Theatre</a:t>
            </a:r>
            <a:r>
              <a:rPr lang="es-ES" dirty="0" smtClean="0"/>
              <a:t> – </a:t>
            </a:r>
            <a:r>
              <a:rPr lang="es-ES" dirty="0" err="1" smtClean="0"/>
              <a:t>Loch</a:t>
            </a:r>
            <a:r>
              <a:rPr lang="es-ES" dirty="0" smtClean="0"/>
              <a:t> Ness </a:t>
            </a:r>
            <a:r>
              <a:rPr lang="es-ES" dirty="0" err="1" smtClean="0"/>
              <a:t>Monster</a:t>
            </a:r>
            <a:r>
              <a:rPr lang="es-ES" dirty="0" smtClean="0"/>
              <a:t> </a:t>
            </a:r>
            <a:r>
              <a:rPr lang="es-ES" dirty="0" err="1" smtClean="0"/>
              <a:t>play</a:t>
            </a:r>
            <a:r>
              <a:rPr lang="es-ES" dirty="0"/>
              <a:t>.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water</a:t>
            </a:r>
            <a:r>
              <a:rPr lang="es-ES" dirty="0" smtClean="0"/>
              <a:t> </a:t>
            </a:r>
            <a:r>
              <a:rPr lang="es-ES" dirty="0" err="1" smtClean="0"/>
              <a:t>cycle</a:t>
            </a:r>
            <a:r>
              <a:rPr lang="es-ES" dirty="0" smtClean="0"/>
              <a:t> </a:t>
            </a:r>
            <a:r>
              <a:rPr lang="es-ES" dirty="0" err="1" smtClean="0"/>
              <a:t>song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Subtítulo 1"/>
          <p:cNvSpPr txBox="1">
            <a:spLocks/>
          </p:cNvSpPr>
          <p:nvPr/>
        </p:nvSpPr>
        <p:spPr>
          <a:xfrm>
            <a:off x="1874681" y="5646004"/>
            <a:ext cx="6243127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>
                <a:latin typeface="Arial"/>
                <a:cs typeface="Arial"/>
                <a:hlinkClick r:id="rId2"/>
              </a:rPr>
              <a:t>http://www.ivoox.com/the-water-cycle-song-audios-mp3_rf_542999_1.</a:t>
            </a:r>
            <a:r>
              <a:rPr lang="es-ES" sz="1400" dirty="0" smtClean="0">
                <a:latin typeface="Arial"/>
                <a:cs typeface="Arial"/>
                <a:hlinkClick r:id="rId2"/>
              </a:rPr>
              <a:t>html</a:t>
            </a:r>
            <a:endParaRPr lang="es-ES" sz="1400" dirty="0" smtClean="0">
              <a:latin typeface="Arial"/>
              <a:cs typeface="Arial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7163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383731" y="607269"/>
            <a:ext cx="8451385" cy="557770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GB" sz="2800" dirty="0" smtClean="0"/>
              <a:t>EVAPORATION, the Sun comes out,</a:t>
            </a:r>
          </a:p>
          <a:p>
            <a:pPr marL="45720" indent="0" algn="ctr">
              <a:buNone/>
            </a:pPr>
            <a:r>
              <a:rPr lang="en-GB" sz="2800" dirty="0" smtClean="0"/>
              <a:t>Then CONDENSATION, up in the cloud,</a:t>
            </a:r>
          </a:p>
          <a:p>
            <a:pPr marL="45720" indent="0" algn="ctr">
              <a:buNone/>
            </a:pPr>
            <a:r>
              <a:rPr lang="en-GB" sz="2800" dirty="0" smtClean="0"/>
              <a:t>PRECIPITATION, it’s starting to rain,</a:t>
            </a:r>
          </a:p>
          <a:p>
            <a:pPr marL="45720" indent="0" algn="ctr">
              <a:buNone/>
            </a:pPr>
            <a:r>
              <a:rPr lang="en-GB" sz="2800" dirty="0" smtClean="0"/>
              <a:t>COLLECTION in the lake,</a:t>
            </a:r>
          </a:p>
          <a:p>
            <a:pPr marL="45720" indent="0" algn="ctr">
              <a:buNone/>
            </a:pPr>
            <a:r>
              <a:rPr lang="en-GB" sz="2800" dirty="0" smtClean="0"/>
              <a:t>Let’s do it again.</a:t>
            </a:r>
          </a:p>
          <a:p>
            <a:pPr marL="45720" indent="0" algn="ctr">
              <a:buNone/>
            </a:pPr>
            <a:endParaRPr lang="en-GB" sz="2800" dirty="0" smtClean="0"/>
          </a:p>
          <a:p>
            <a:pPr marL="45720" indent="0" algn="ctr">
              <a:buNone/>
            </a:pPr>
            <a:r>
              <a:rPr lang="en-GB" sz="2800" dirty="0" smtClean="0"/>
              <a:t>The water cycle, goes round and round,</a:t>
            </a:r>
          </a:p>
          <a:p>
            <a:pPr marL="45720" indent="0" algn="ctr">
              <a:buNone/>
            </a:pPr>
            <a:r>
              <a:rPr lang="en-GB" sz="2800" dirty="0" smtClean="0"/>
              <a:t>in the sky, on the ground. </a:t>
            </a:r>
          </a:p>
          <a:p>
            <a:pPr marL="45720" indent="0" algn="ctr">
              <a:buNone/>
            </a:pPr>
            <a:r>
              <a:rPr lang="en-GB" sz="2800" dirty="0" smtClean="0"/>
              <a:t>The water cycle, don’t you see?</a:t>
            </a:r>
          </a:p>
          <a:p>
            <a:pPr marL="45720" indent="0" algn="ctr">
              <a:buNone/>
            </a:pPr>
            <a:r>
              <a:rPr lang="en-GB" sz="2800" dirty="0" smtClean="0"/>
              <a:t>We have to save the water is for you and me. (x3)</a:t>
            </a:r>
            <a:endParaRPr lang="en-GB" sz="2800" dirty="0"/>
          </a:p>
        </p:txBody>
      </p:sp>
      <p:pic>
        <p:nvPicPr>
          <p:cNvPr id="5" name="The water cycle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014169" y="2836653"/>
            <a:ext cx="511669" cy="51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071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545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Instalación integrada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Instalación integrada.thmx</Template>
  <TotalTime>13</TotalTime>
  <Words>105</Words>
  <Application>Microsoft Macintosh PowerPoint</Application>
  <PresentationFormat>Presentación en pantalla (4:3)</PresentationFormat>
  <Paragraphs>13</Paragraphs>
  <Slides>2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Instalación integrada</vt:lpstr>
      <vt:lpstr>The water cycle song.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water cycle song.</dc:title>
  <dc:creator>.</dc:creator>
  <cp:lastModifiedBy>.</cp:lastModifiedBy>
  <cp:revision>2</cp:revision>
  <dcterms:created xsi:type="dcterms:W3CDTF">2014-05-26T22:39:46Z</dcterms:created>
  <dcterms:modified xsi:type="dcterms:W3CDTF">2014-05-26T22:53:13Z</dcterms:modified>
</cp:coreProperties>
</file>