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2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600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241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210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72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0146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8921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886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7398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437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65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526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690E4-1015-4E33-A22B-742A6FEF6B1A}" type="datetimeFigureOut">
              <a:rPr lang="es-ES" smtClean="0"/>
              <a:t>11/02/2016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EE1DF-B20C-4896-97A2-0A4725F0910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946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err="1" smtClean="0"/>
              <a:t>Chapter</a:t>
            </a:r>
            <a:r>
              <a:rPr lang="ca-ES" dirty="0" smtClean="0"/>
              <a:t> 3 </a:t>
            </a:r>
            <a:r>
              <a:rPr lang="ca-ES" dirty="0" err="1" smtClean="0"/>
              <a:t>Storyfun</a:t>
            </a:r>
            <a:r>
              <a:rPr lang="ca-ES" dirty="0" smtClean="0"/>
              <a:t> for </a:t>
            </a:r>
            <a:r>
              <a:rPr lang="ca-ES" dirty="0" err="1" smtClean="0"/>
              <a:t>Starters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930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monkey</a:t>
            </a:r>
            <a:r>
              <a:rPr lang="ca-ES" dirty="0" smtClean="0"/>
              <a:t> </a:t>
            </a:r>
            <a:r>
              <a:rPr lang="ca-ES" dirty="0" err="1" smtClean="0"/>
              <a:t>answers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duck</a:t>
            </a:r>
            <a:r>
              <a:rPr lang="ca-ES" dirty="0" smtClean="0"/>
              <a:t>.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C:\Users\Profesor\AppData\Local\Microsoft\Windows\INetCache\IE\8CTQGQ6F\monkey-309461_640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340768"/>
            <a:ext cx="3394502" cy="540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rida oval 7"/>
          <p:cNvSpPr/>
          <p:nvPr/>
        </p:nvSpPr>
        <p:spPr>
          <a:xfrm>
            <a:off x="6300192" y="1428750"/>
            <a:ext cx="2448272" cy="2792338"/>
          </a:xfrm>
          <a:prstGeom prst="wedgeEllipseCallout">
            <a:avLst>
              <a:gd name="adj1" fmla="val -97229"/>
              <a:gd name="adj2" fmla="val 741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2400" dirty="0" err="1" smtClean="0"/>
              <a:t>Well</a:t>
            </a:r>
            <a:r>
              <a:rPr lang="ca-ES" sz="2400" dirty="0" smtClean="0"/>
              <a:t>, </a:t>
            </a:r>
            <a:r>
              <a:rPr lang="ca-ES" sz="2400" dirty="0" err="1" smtClean="0"/>
              <a:t>you</a:t>
            </a:r>
            <a:r>
              <a:rPr lang="ca-ES" sz="2400" dirty="0" smtClean="0"/>
              <a:t> </a:t>
            </a:r>
            <a:r>
              <a:rPr lang="ca-ES" sz="2400" dirty="0" err="1" smtClean="0"/>
              <a:t>aren´t</a:t>
            </a:r>
            <a:r>
              <a:rPr lang="ca-ES" sz="2400" dirty="0" smtClean="0"/>
              <a:t>  </a:t>
            </a:r>
            <a:r>
              <a:rPr lang="ca-ES" sz="2400" dirty="0" err="1" smtClean="0"/>
              <a:t>monkey</a:t>
            </a:r>
            <a:r>
              <a:rPr lang="ca-ES" sz="2400" dirty="0" smtClean="0"/>
              <a:t>.</a:t>
            </a:r>
          </a:p>
          <a:p>
            <a:pPr algn="ctr"/>
            <a:r>
              <a:rPr lang="ca-ES" sz="2400" dirty="0" err="1" smtClean="0"/>
              <a:t>I´m</a:t>
            </a:r>
            <a:r>
              <a:rPr lang="ca-ES" sz="2400" dirty="0" smtClean="0"/>
              <a:t> a </a:t>
            </a:r>
            <a:r>
              <a:rPr lang="ca-ES" sz="2400" dirty="0" err="1" smtClean="0"/>
              <a:t>monkey</a:t>
            </a:r>
            <a:r>
              <a:rPr lang="ca-ES" sz="2400" dirty="0" smtClean="0"/>
              <a:t>.</a:t>
            </a:r>
            <a:endParaRPr lang="es-ES" sz="2400" dirty="0"/>
          </a:p>
        </p:txBody>
      </p:sp>
      <p:pic>
        <p:nvPicPr>
          <p:cNvPr id="9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12" y="1700808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68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Duck</a:t>
            </a:r>
            <a:r>
              <a:rPr lang="ca-ES" dirty="0" smtClean="0"/>
              <a:t> </a:t>
            </a:r>
            <a:r>
              <a:rPr lang="ca-ES" dirty="0" err="1" smtClean="0"/>
              <a:t>and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Duck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52082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01008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C:\Users\Profesor\AppData\Local\Microsoft\Windows\INetCache\IE\8CTQGQ6F\14thWarrior-Cartoon-Mallard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3" y="1484784"/>
            <a:ext cx="3197190" cy="4693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16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/>
              <a:t>d</a:t>
            </a:r>
            <a:r>
              <a:rPr lang="ca-ES" dirty="0" err="1" smtClean="0"/>
              <a:t>uck</a:t>
            </a:r>
            <a:r>
              <a:rPr lang="ca-ES" dirty="0" smtClean="0"/>
              <a:t> </a:t>
            </a:r>
            <a:r>
              <a:rPr lang="ca-ES" dirty="0" err="1" smtClean="0"/>
              <a:t>asks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elephant</a:t>
            </a:r>
            <a:r>
              <a:rPr lang="ca-ES" dirty="0" smtClean="0"/>
              <a:t>.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65104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rida oval 1"/>
          <p:cNvSpPr/>
          <p:nvPr/>
        </p:nvSpPr>
        <p:spPr>
          <a:xfrm>
            <a:off x="1907704" y="1412776"/>
            <a:ext cx="2448272" cy="3312368"/>
          </a:xfrm>
          <a:prstGeom prst="wedgeEllipseCallout">
            <a:avLst>
              <a:gd name="adj1" fmla="val -58481"/>
              <a:gd name="adj2" fmla="val 452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2000" dirty="0" err="1" smtClean="0"/>
              <a:t>Excuse</a:t>
            </a:r>
            <a:r>
              <a:rPr lang="ca-ES" sz="2000" dirty="0" smtClean="0"/>
              <a:t> me!</a:t>
            </a:r>
          </a:p>
          <a:p>
            <a:pPr algn="ctr"/>
            <a:r>
              <a:rPr lang="ca-ES" sz="2000" dirty="0" err="1" smtClean="0"/>
              <a:t>What</a:t>
            </a:r>
            <a:r>
              <a:rPr lang="ca-ES" sz="2000" dirty="0" smtClean="0"/>
              <a:t> </a:t>
            </a:r>
            <a:r>
              <a:rPr lang="ca-ES" sz="2000" dirty="0" err="1" smtClean="0"/>
              <a:t>am</a:t>
            </a:r>
            <a:r>
              <a:rPr lang="ca-ES" sz="2000" dirty="0" smtClean="0"/>
              <a:t> I?</a:t>
            </a:r>
          </a:p>
          <a:p>
            <a:pPr algn="ctr"/>
            <a:r>
              <a:rPr lang="ca-ES" sz="2000" dirty="0" err="1" smtClean="0"/>
              <a:t>I´m</a:t>
            </a:r>
            <a:r>
              <a:rPr lang="ca-ES" sz="2000" dirty="0" smtClean="0"/>
              <a:t> </a:t>
            </a:r>
            <a:r>
              <a:rPr lang="ca-ES" sz="2000" dirty="0" err="1" smtClean="0"/>
              <a:t>not</a:t>
            </a:r>
            <a:r>
              <a:rPr lang="ca-ES" sz="2000" dirty="0" smtClean="0"/>
              <a:t> </a:t>
            </a:r>
            <a:r>
              <a:rPr lang="ca-ES" sz="2000" dirty="0" err="1" smtClean="0"/>
              <a:t>an</a:t>
            </a:r>
            <a:r>
              <a:rPr lang="ca-ES" sz="2000" dirty="0" smtClean="0"/>
              <a:t> </a:t>
            </a:r>
            <a:r>
              <a:rPr lang="ca-ES" sz="2000" dirty="0" err="1" smtClean="0"/>
              <a:t>elephant</a:t>
            </a:r>
            <a:r>
              <a:rPr lang="ca-ES" sz="2000" dirty="0" smtClean="0"/>
              <a:t>. </a:t>
            </a:r>
            <a:r>
              <a:rPr lang="ca-ES" sz="2000" dirty="0" err="1" smtClean="0"/>
              <a:t>I´m</a:t>
            </a:r>
            <a:r>
              <a:rPr lang="ca-ES" sz="2000" dirty="0" smtClean="0"/>
              <a:t> </a:t>
            </a:r>
            <a:r>
              <a:rPr lang="ca-ES" sz="2000" dirty="0" err="1" smtClean="0"/>
              <a:t>not</a:t>
            </a:r>
            <a:r>
              <a:rPr lang="ca-ES" sz="2000" dirty="0" smtClean="0"/>
              <a:t> a </a:t>
            </a:r>
            <a:r>
              <a:rPr lang="ca-ES" sz="2000" dirty="0" err="1" smtClean="0"/>
              <a:t>crocodile</a:t>
            </a:r>
            <a:r>
              <a:rPr lang="ca-ES" sz="2000" dirty="0"/>
              <a:t> </a:t>
            </a:r>
            <a:r>
              <a:rPr lang="ca-ES" sz="2000" dirty="0" err="1" smtClean="0"/>
              <a:t>and</a:t>
            </a:r>
            <a:r>
              <a:rPr lang="ca-ES" sz="2000" dirty="0" smtClean="0"/>
              <a:t> </a:t>
            </a:r>
            <a:r>
              <a:rPr lang="ca-ES" sz="2000" dirty="0" err="1" smtClean="0"/>
              <a:t>I´m</a:t>
            </a:r>
            <a:r>
              <a:rPr lang="ca-ES" sz="2000" dirty="0" smtClean="0"/>
              <a:t> </a:t>
            </a:r>
            <a:r>
              <a:rPr lang="ca-ES" sz="2000" dirty="0" err="1" smtClean="0"/>
              <a:t>not</a:t>
            </a:r>
            <a:r>
              <a:rPr lang="ca-ES" sz="2000" dirty="0" smtClean="0"/>
              <a:t> a </a:t>
            </a:r>
            <a:r>
              <a:rPr lang="ca-ES" sz="2000" dirty="0" err="1" smtClean="0"/>
              <a:t>monkey</a:t>
            </a:r>
            <a:r>
              <a:rPr lang="ca-ES" sz="2000" dirty="0" smtClean="0"/>
              <a:t>.</a:t>
            </a:r>
          </a:p>
          <a:p>
            <a:pPr algn="ctr"/>
            <a:r>
              <a:rPr lang="ca-ES" sz="2000" dirty="0" smtClean="0"/>
              <a:t>Can </a:t>
            </a:r>
            <a:r>
              <a:rPr lang="ca-ES" sz="2000" dirty="0" err="1" smtClean="0"/>
              <a:t>you</a:t>
            </a:r>
            <a:r>
              <a:rPr lang="ca-ES" sz="2000" dirty="0" smtClean="0"/>
              <a:t> tell me?</a:t>
            </a:r>
            <a:endParaRPr lang="es-ES" sz="2000" dirty="0"/>
          </a:p>
        </p:txBody>
      </p:sp>
      <p:pic>
        <p:nvPicPr>
          <p:cNvPr id="7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232945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C:\Users\Profesor\AppData\Local\Microsoft\Windows\INetCache\IE\8CTQGQ6F\14thWarrior-Cartoon-Mallard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606" y="1988840"/>
            <a:ext cx="279616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7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elephant</a:t>
            </a:r>
            <a:r>
              <a:rPr lang="ca-ES" dirty="0" smtClean="0"/>
              <a:t> </a:t>
            </a:r>
            <a:r>
              <a:rPr lang="ca-ES" dirty="0" err="1" smtClean="0"/>
              <a:t>answers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duck</a:t>
            </a:r>
            <a:r>
              <a:rPr lang="ca-ES" dirty="0" smtClean="0"/>
              <a:t>.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96033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C:\Users\Profesor\AppData\Local\Microsoft\Windows\INetCache\IE\8CTQGQ6F\14thWarrior-Cartoon-Mallard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839306"/>
            <a:ext cx="3245178" cy="4763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rida oval 8"/>
          <p:cNvSpPr/>
          <p:nvPr/>
        </p:nvSpPr>
        <p:spPr>
          <a:xfrm>
            <a:off x="3491880" y="1196752"/>
            <a:ext cx="2448272" cy="2792338"/>
          </a:xfrm>
          <a:prstGeom prst="wedgeEllipseCallout">
            <a:avLst>
              <a:gd name="adj1" fmla="val 69906"/>
              <a:gd name="adj2" fmla="val 352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2400" dirty="0" err="1" smtClean="0"/>
              <a:t>You´re</a:t>
            </a:r>
            <a:r>
              <a:rPr lang="ca-ES" sz="2400" dirty="0" smtClean="0"/>
              <a:t> a </a:t>
            </a:r>
            <a:r>
              <a:rPr lang="ca-ES" sz="2400" dirty="0" err="1" smtClean="0"/>
              <a:t>duck</a:t>
            </a:r>
            <a:r>
              <a:rPr lang="ca-ES" sz="2400" dirty="0" smtClean="0"/>
              <a:t> </a:t>
            </a:r>
            <a:r>
              <a:rPr lang="ca-ES" sz="2400" dirty="0" err="1" smtClean="0"/>
              <a:t>like</a:t>
            </a:r>
            <a:r>
              <a:rPr lang="ca-ES" sz="2400" dirty="0" smtClean="0"/>
              <a:t> me!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7068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7" name="Contenidor de contingut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a-ES" dirty="0" err="1" smtClean="0"/>
              <a:t>My</a:t>
            </a:r>
            <a:r>
              <a:rPr lang="ca-ES" dirty="0" smtClean="0"/>
              <a:t> </a:t>
            </a:r>
            <a:r>
              <a:rPr lang="ca-ES" dirty="0" err="1" smtClean="0"/>
              <a:t>body</a:t>
            </a:r>
            <a:r>
              <a:rPr lang="ca-ES" dirty="0" smtClean="0"/>
              <a:t> is </a:t>
            </a:r>
            <a:r>
              <a:rPr lang="ca-ES" dirty="0" err="1" smtClean="0"/>
              <a:t>very</a:t>
            </a:r>
            <a:r>
              <a:rPr lang="ca-ES" dirty="0" smtClean="0"/>
              <a:t> </a:t>
            </a:r>
            <a:r>
              <a:rPr lang="ca-ES" dirty="0" err="1" smtClean="0"/>
              <a:t>big</a:t>
            </a:r>
            <a:r>
              <a:rPr lang="ca-ES" dirty="0" smtClean="0"/>
              <a:t>.</a:t>
            </a:r>
          </a:p>
          <a:p>
            <a:r>
              <a:rPr lang="ca-ES" dirty="0" smtClean="0"/>
              <a:t>I </a:t>
            </a:r>
            <a:r>
              <a:rPr lang="ca-ES" dirty="0" err="1" smtClean="0"/>
              <a:t>have</a:t>
            </a:r>
            <a:r>
              <a:rPr lang="ca-ES" dirty="0" smtClean="0"/>
              <a:t> got </a:t>
            </a:r>
            <a:r>
              <a:rPr lang="ca-ES" dirty="0" err="1" smtClean="0"/>
              <a:t>big</a:t>
            </a:r>
            <a:r>
              <a:rPr lang="ca-ES" dirty="0" smtClean="0"/>
              <a:t> </a:t>
            </a:r>
            <a:r>
              <a:rPr lang="ca-ES" dirty="0" err="1" smtClean="0"/>
              <a:t>ears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3686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7" name="Contenidor de contingut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a-ES" dirty="0" err="1" smtClean="0"/>
              <a:t>My</a:t>
            </a:r>
            <a:r>
              <a:rPr lang="ca-ES" dirty="0" smtClean="0"/>
              <a:t> </a:t>
            </a:r>
            <a:r>
              <a:rPr lang="ca-ES" dirty="0" err="1" smtClean="0"/>
              <a:t>body</a:t>
            </a:r>
            <a:r>
              <a:rPr lang="ca-ES" dirty="0" smtClean="0"/>
              <a:t> is </a:t>
            </a:r>
            <a:r>
              <a:rPr lang="ca-ES" dirty="0" err="1" smtClean="0"/>
              <a:t>very</a:t>
            </a:r>
            <a:r>
              <a:rPr lang="ca-ES" dirty="0" smtClean="0"/>
              <a:t> </a:t>
            </a:r>
            <a:r>
              <a:rPr lang="ca-ES" dirty="0" err="1" smtClean="0"/>
              <a:t>big</a:t>
            </a:r>
            <a:r>
              <a:rPr lang="ca-ES" dirty="0" smtClean="0"/>
              <a:t>.</a:t>
            </a:r>
          </a:p>
          <a:p>
            <a:r>
              <a:rPr lang="ca-ES" dirty="0" smtClean="0"/>
              <a:t>I </a:t>
            </a:r>
            <a:r>
              <a:rPr lang="ca-ES" dirty="0" err="1" smtClean="0"/>
              <a:t>have</a:t>
            </a:r>
            <a:r>
              <a:rPr lang="ca-ES" dirty="0" smtClean="0"/>
              <a:t> got </a:t>
            </a:r>
            <a:r>
              <a:rPr lang="ca-ES" dirty="0" err="1" smtClean="0"/>
              <a:t>big</a:t>
            </a:r>
            <a:r>
              <a:rPr lang="ca-ES" dirty="0" smtClean="0"/>
              <a:t> </a:t>
            </a:r>
            <a:r>
              <a:rPr lang="ca-ES" dirty="0" err="1" smtClean="0"/>
              <a:t>ears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a-ES" dirty="0" err="1" smtClean="0"/>
              <a:t>I´m</a:t>
            </a:r>
            <a:r>
              <a:rPr lang="ca-ES" dirty="0" smtClean="0"/>
              <a:t> </a:t>
            </a:r>
            <a:r>
              <a:rPr lang="ca-ES" dirty="0" err="1" smtClean="0"/>
              <a:t>an</a:t>
            </a:r>
            <a:r>
              <a:rPr lang="ca-ES" dirty="0" smtClean="0"/>
              <a:t> </a:t>
            </a:r>
            <a:r>
              <a:rPr lang="ca-ES" dirty="0" err="1" smtClean="0"/>
              <a:t>elephant</a:t>
            </a:r>
            <a:r>
              <a:rPr lang="ca-ES" dirty="0" smtClean="0"/>
              <a:t>.</a:t>
            </a:r>
          </a:p>
          <a:p>
            <a:endParaRPr lang="es-ES" dirty="0"/>
          </a:p>
        </p:txBody>
      </p:sp>
      <p:pic>
        <p:nvPicPr>
          <p:cNvPr id="6" name="Picture 6" descr="C:\Users\Profesor\AppData\Local\Microsoft\Windows\INetCache\IE\ICGQBB93\10671-illustration-of-an-elephant-pv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573418"/>
            <a:ext cx="4176464" cy="3134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672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7" name="Contenidor de contingut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a-ES" dirty="0" err="1" smtClean="0"/>
              <a:t>I´ve</a:t>
            </a:r>
            <a:r>
              <a:rPr lang="ca-ES" dirty="0" smtClean="0"/>
              <a:t> got lots of long </a:t>
            </a:r>
            <a:r>
              <a:rPr lang="ca-ES" dirty="0" err="1" smtClean="0"/>
              <a:t>white</a:t>
            </a:r>
            <a:r>
              <a:rPr lang="ca-ES" dirty="0" smtClean="0"/>
              <a:t> </a:t>
            </a:r>
            <a:r>
              <a:rPr lang="ca-ES" dirty="0" err="1" smtClean="0"/>
              <a:t>teeth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I´ve</a:t>
            </a:r>
            <a:r>
              <a:rPr lang="ca-ES" dirty="0" smtClean="0"/>
              <a:t> got a long </a:t>
            </a:r>
            <a:r>
              <a:rPr lang="ca-ES" dirty="0" err="1" smtClean="0"/>
              <a:t>tail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3459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7" name="Contenidor de contingut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a-ES" dirty="0" err="1" smtClean="0"/>
              <a:t>I´ve</a:t>
            </a:r>
            <a:r>
              <a:rPr lang="ca-ES" dirty="0" smtClean="0"/>
              <a:t> got lots of long </a:t>
            </a:r>
            <a:r>
              <a:rPr lang="ca-ES" dirty="0" err="1" smtClean="0"/>
              <a:t>white</a:t>
            </a:r>
            <a:r>
              <a:rPr lang="ca-ES" dirty="0" smtClean="0"/>
              <a:t> </a:t>
            </a:r>
            <a:r>
              <a:rPr lang="ca-ES" dirty="0" err="1" smtClean="0"/>
              <a:t>teeth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I´ve</a:t>
            </a:r>
            <a:r>
              <a:rPr lang="ca-ES" dirty="0" smtClean="0"/>
              <a:t> got a long </a:t>
            </a:r>
            <a:r>
              <a:rPr lang="ca-ES" dirty="0" err="1" smtClean="0"/>
              <a:t>tail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a-ES" dirty="0" err="1" smtClean="0"/>
              <a:t>I´m</a:t>
            </a:r>
            <a:r>
              <a:rPr lang="ca-ES" dirty="0" smtClean="0"/>
              <a:t> a </a:t>
            </a:r>
            <a:r>
              <a:rPr lang="ca-ES" dirty="0" err="1" smtClean="0"/>
              <a:t>crocodile</a:t>
            </a:r>
            <a:r>
              <a:rPr lang="ca-ES" dirty="0" smtClean="0"/>
              <a:t>.</a:t>
            </a:r>
          </a:p>
          <a:p>
            <a:endParaRPr lang="es-ES" dirty="0"/>
          </a:p>
        </p:txBody>
      </p:sp>
      <p:pic>
        <p:nvPicPr>
          <p:cNvPr id="8" name="Picture 2" descr="C:\Users\Profesor\AppData\Local\Microsoft\Windows\INetCache\IE\X0JQBZLO\stock-vector-green-crocodile-33934393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780928"/>
            <a:ext cx="3218281" cy="3361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4763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7" name="Contenidor de contingut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a-ES" dirty="0" err="1" smtClean="0"/>
              <a:t>I´ve</a:t>
            </a:r>
            <a:r>
              <a:rPr lang="ca-ES" dirty="0" smtClean="0"/>
              <a:t> got a </a:t>
            </a:r>
            <a:r>
              <a:rPr lang="ca-ES" dirty="0" err="1" smtClean="0"/>
              <a:t>funny</a:t>
            </a:r>
            <a:r>
              <a:rPr lang="ca-ES" dirty="0" smtClean="0"/>
              <a:t> </a:t>
            </a:r>
            <a:r>
              <a:rPr lang="ca-ES" dirty="0" err="1" smtClean="0"/>
              <a:t>face</a:t>
            </a:r>
            <a:r>
              <a:rPr lang="ca-ES" dirty="0" smtClean="0"/>
              <a:t>.</a:t>
            </a:r>
          </a:p>
          <a:p>
            <a:r>
              <a:rPr lang="ca-ES" dirty="0" smtClean="0"/>
              <a:t>I can </a:t>
            </a:r>
            <a:r>
              <a:rPr lang="ca-ES" dirty="0" err="1" smtClean="0"/>
              <a:t>climb</a:t>
            </a:r>
            <a:r>
              <a:rPr lang="ca-ES" dirty="0" smtClean="0"/>
              <a:t> </a:t>
            </a:r>
            <a:r>
              <a:rPr lang="ca-ES" dirty="0" err="1" smtClean="0"/>
              <a:t>trees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59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7" name="Contenidor de contingut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a-ES" dirty="0" err="1" smtClean="0"/>
              <a:t>I´ve</a:t>
            </a:r>
            <a:r>
              <a:rPr lang="ca-ES" dirty="0" smtClean="0"/>
              <a:t> got a </a:t>
            </a:r>
            <a:r>
              <a:rPr lang="ca-ES" dirty="0" err="1" smtClean="0"/>
              <a:t>funny</a:t>
            </a:r>
            <a:r>
              <a:rPr lang="ca-ES" dirty="0" smtClean="0"/>
              <a:t> </a:t>
            </a:r>
            <a:r>
              <a:rPr lang="ca-ES" dirty="0" err="1" smtClean="0"/>
              <a:t>face</a:t>
            </a:r>
            <a:r>
              <a:rPr lang="ca-ES" dirty="0" smtClean="0"/>
              <a:t>.</a:t>
            </a:r>
          </a:p>
          <a:p>
            <a:r>
              <a:rPr lang="ca-ES" dirty="0" smtClean="0"/>
              <a:t>I can </a:t>
            </a:r>
            <a:r>
              <a:rPr lang="ca-ES" dirty="0" err="1" smtClean="0"/>
              <a:t>climb</a:t>
            </a:r>
            <a:r>
              <a:rPr lang="ca-ES" dirty="0" smtClean="0"/>
              <a:t> </a:t>
            </a:r>
            <a:r>
              <a:rPr lang="ca-ES" dirty="0" err="1" smtClean="0"/>
              <a:t>trees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a-ES" dirty="0" err="1" smtClean="0"/>
              <a:t>I´m</a:t>
            </a:r>
            <a:r>
              <a:rPr lang="ca-ES" dirty="0" smtClean="0"/>
              <a:t> a </a:t>
            </a:r>
            <a:r>
              <a:rPr lang="ca-ES" dirty="0" err="1" smtClean="0"/>
              <a:t>monkey</a:t>
            </a:r>
            <a:r>
              <a:rPr lang="ca-ES" dirty="0" smtClean="0"/>
              <a:t>.</a:t>
            </a:r>
          </a:p>
          <a:p>
            <a:endParaRPr lang="es-ES" dirty="0"/>
          </a:p>
        </p:txBody>
      </p:sp>
      <p:pic>
        <p:nvPicPr>
          <p:cNvPr id="8" name="Picture 5" descr="C:\Users\Profesor\AppData\Local\Microsoft\Windows\INetCache\IE\8CTQGQ6F\monkey-309461_64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564903"/>
            <a:ext cx="2517769" cy="400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47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Duck</a:t>
            </a:r>
            <a:r>
              <a:rPr lang="ca-ES" dirty="0" smtClean="0"/>
              <a:t> </a:t>
            </a:r>
            <a:r>
              <a:rPr lang="ca-ES" dirty="0" err="1" smtClean="0"/>
              <a:t>and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Elephant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52082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Profesor\AppData\Local\Microsoft\Windows\INetCache\IE\ICGQBB93\10671-illustration-of-an-elephant-pv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484784"/>
            <a:ext cx="5626968" cy="4223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01008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59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7" name="Contenidor de contingut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a-ES" dirty="0" err="1" smtClean="0"/>
              <a:t>I´ve</a:t>
            </a:r>
            <a:r>
              <a:rPr lang="ca-ES" dirty="0" smtClean="0"/>
              <a:t> got </a:t>
            </a:r>
            <a:r>
              <a:rPr lang="ca-ES" dirty="0" err="1" smtClean="0"/>
              <a:t>two</a:t>
            </a:r>
            <a:r>
              <a:rPr lang="ca-ES" dirty="0" smtClean="0"/>
              <a:t> </a:t>
            </a:r>
            <a:r>
              <a:rPr lang="ca-ES" dirty="0" err="1" smtClean="0"/>
              <a:t>brown</a:t>
            </a:r>
            <a:r>
              <a:rPr lang="ca-ES" dirty="0" smtClean="0"/>
              <a:t> </a:t>
            </a:r>
            <a:r>
              <a:rPr lang="ca-ES" dirty="0" err="1" smtClean="0"/>
              <a:t>wings</a:t>
            </a:r>
            <a:r>
              <a:rPr lang="ca-ES" dirty="0" smtClean="0"/>
              <a:t> </a:t>
            </a:r>
            <a:r>
              <a:rPr lang="ca-ES" dirty="0" err="1" smtClean="0"/>
              <a:t>and</a:t>
            </a:r>
            <a:r>
              <a:rPr lang="ca-ES" dirty="0" smtClean="0"/>
              <a:t> </a:t>
            </a:r>
            <a:r>
              <a:rPr lang="ca-ES" dirty="0" err="1" smtClean="0"/>
              <a:t>two</a:t>
            </a:r>
            <a:r>
              <a:rPr lang="ca-ES" dirty="0" smtClean="0"/>
              <a:t> </a:t>
            </a:r>
            <a:r>
              <a:rPr lang="ca-ES" dirty="0" err="1" smtClean="0"/>
              <a:t>yellow</a:t>
            </a:r>
            <a:r>
              <a:rPr lang="ca-ES" dirty="0" smtClean="0"/>
              <a:t> </a:t>
            </a:r>
            <a:r>
              <a:rPr lang="ca-ES" dirty="0" err="1" smtClean="0"/>
              <a:t>feet</a:t>
            </a:r>
            <a:r>
              <a:rPr lang="ca-ES" dirty="0" smtClean="0"/>
              <a:t>.</a:t>
            </a:r>
          </a:p>
          <a:p>
            <a:r>
              <a:rPr lang="ca-ES" dirty="0" smtClean="0"/>
              <a:t>I can </a:t>
            </a:r>
            <a:r>
              <a:rPr lang="ca-ES" dirty="0" err="1" smtClean="0"/>
              <a:t>swim</a:t>
            </a:r>
            <a:r>
              <a:rPr lang="ca-ES" dirty="0" smtClean="0"/>
              <a:t>. I can </a:t>
            </a:r>
            <a:r>
              <a:rPr lang="ca-ES" dirty="0" err="1" smtClean="0"/>
              <a:t>walk</a:t>
            </a:r>
            <a:r>
              <a:rPr lang="ca-ES" dirty="0" smtClean="0"/>
              <a:t> </a:t>
            </a:r>
            <a:r>
              <a:rPr lang="ca-ES" dirty="0" err="1" smtClean="0"/>
              <a:t>and</a:t>
            </a:r>
            <a:r>
              <a:rPr lang="ca-ES" dirty="0" smtClean="0"/>
              <a:t> I can </a:t>
            </a:r>
            <a:r>
              <a:rPr lang="ca-ES" dirty="0" err="1" smtClean="0"/>
              <a:t>fly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59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7" name="Contenidor de contingut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a-ES" dirty="0" err="1" smtClean="0"/>
              <a:t>I´ve</a:t>
            </a:r>
            <a:r>
              <a:rPr lang="ca-ES" dirty="0" smtClean="0"/>
              <a:t> got </a:t>
            </a:r>
            <a:r>
              <a:rPr lang="ca-ES" dirty="0" err="1" smtClean="0"/>
              <a:t>two</a:t>
            </a:r>
            <a:r>
              <a:rPr lang="ca-ES" dirty="0" smtClean="0"/>
              <a:t> </a:t>
            </a:r>
            <a:r>
              <a:rPr lang="ca-ES" dirty="0" err="1" smtClean="0"/>
              <a:t>brown</a:t>
            </a:r>
            <a:r>
              <a:rPr lang="ca-ES" dirty="0" smtClean="0"/>
              <a:t> </a:t>
            </a:r>
            <a:r>
              <a:rPr lang="ca-ES" dirty="0" err="1" smtClean="0"/>
              <a:t>wings</a:t>
            </a:r>
            <a:r>
              <a:rPr lang="ca-ES" dirty="0" smtClean="0"/>
              <a:t> </a:t>
            </a:r>
            <a:r>
              <a:rPr lang="ca-ES" dirty="0" err="1" smtClean="0"/>
              <a:t>and</a:t>
            </a:r>
            <a:r>
              <a:rPr lang="ca-ES" dirty="0" smtClean="0"/>
              <a:t> </a:t>
            </a:r>
            <a:r>
              <a:rPr lang="ca-ES" dirty="0" err="1" smtClean="0"/>
              <a:t>two</a:t>
            </a:r>
            <a:r>
              <a:rPr lang="ca-ES" dirty="0" smtClean="0"/>
              <a:t> </a:t>
            </a:r>
            <a:r>
              <a:rPr lang="ca-ES" dirty="0" err="1" smtClean="0"/>
              <a:t>yellow</a:t>
            </a:r>
            <a:r>
              <a:rPr lang="ca-ES" dirty="0" smtClean="0"/>
              <a:t> </a:t>
            </a:r>
            <a:r>
              <a:rPr lang="ca-ES" dirty="0" err="1" smtClean="0"/>
              <a:t>feet</a:t>
            </a:r>
            <a:r>
              <a:rPr lang="ca-ES" dirty="0" smtClean="0"/>
              <a:t>.</a:t>
            </a:r>
          </a:p>
          <a:p>
            <a:r>
              <a:rPr lang="ca-ES" dirty="0" smtClean="0"/>
              <a:t>I can </a:t>
            </a:r>
            <a:r>
              <a:rPr lang="ca-ES" dirty="0" err="1" smtClean="0"/>
              <a:t>swim</a:t>
            </a:r>
            <a:r>
              <a:rPr lang="ca-ES" dirty="0" smtClean="0"/>
              <a:t>. I can </a:t>
            </a:r>
            <a:r>
              <a:rPr lang="ca-ES" dirty="0" err="1" smtClean="0"/>
              <a:t>walk</a:t>
            </a:r>
            <a:r>
              <a:rPr lang="ca-ES" dirty="0" smtClean="0"/>
              <a:t> </a:t>
            </a:r>
            <a:r>
              <a:rPr lang="ca-ES" dirty="0" err="1" smtClean="0"/>
              <a:t>and</a:t>
            </a:r>
            <a:r>
              <a:rPr lang="ca-ES" dirty="0" smtClean="0"/>
              <a:t> I can </a:t>
            </a:r>
            <a:r>
              <a:rPr lang="ca-ES" dirty="0" err="1" smtClean="0"/>
              <a:t>fly</a:t>
            </a:r>
            <a:r>
              <a:rPr lang="ca-ES" dirty="0" smtClean="0"/>
              <a:t>.</a:t>
            </a:r>
          </a:p>
          <a:p>
            <a:r>
              <a:rPr lang="ca-ES" dirty="0" err="1" smtClean="0"/>
              <a:t>What</a:t>
            </a:r>
            <a:r>
              <a:rPr lang="ca-ES" dirty="0" smtClean="0"/>
              <a:t> </a:t>
            </a:r>
            <a:r>
              <a:rPr lang="ca-ES" dirty="0" err="1" smtClean="0"/>
              <a:t>am</a:t>
            </a:r>
            <a:r>
              <a:rPr lang="ca-ES" dirty="0" smtClean="0"/>
              <a:t> I?</a:t>
            </a:r>
            <a:endParaRPr lang="es-ES" dirty="0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a-ES" dirty="0" err="1" smtClean="0"/>
              <a:t>I´m</a:t>
            </a:r>
            <a:r>
              <a:rPr lang="ca-ES" dirty="0" smtClean="0"/>
              <a:t> a </a:t>
            </a:r>
            <a:r>
              <a:rPr lang="ca-ES" dirty="0" err="1" smtClean="0"/>
              <a:t>duck</a:t>
            </a:r>
            <a:r>
              <a:rPr lang="ca-ES" dirty="0" smtClean="0"/>
              <a:t>.</a:t>
            </a:r>
          </a:p>
          <a:p>
            <a:endParaRPr lang="es-ES" dirty="0"/>
          </a:p>
        </p:txBody>
      </p:sp>
      <p:pic>
        <p:nvPicPr>
          <p:cNvPr id="11266" name="Picture 2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996952"/>
            <a:ext cx="2016224" cy="319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476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/>
              <a:t>d</a:t>
            </a:r>
            <a:r>
              <a:rPr lang="ca-ES" dirty="0" err="1" smtClean="0"/>
              <a:t>uck</a:t>
            </a:r>
            <a:r>
              <a:rPr lang="ca-ES" dirty="0" smtClean="0"/>
              <a:t> </a:t>
            </a:r>
            <a:r>
              <a:rPr lang="ca-ES" dirty="0" err="1" smtClean="0"/>
              <a:t>asks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elephant</a:t>
            </a:r>
            <a:r>
              <a:rPr lang="ca-ES" dirty="0" smtClean="0"/>
              <a:t>.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65104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Profesor\AppData\Local\Microsoft\Windows\INetCache\IE\ICGQBB93\10671-illustration-of-an-elephant-pv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245411"/>
            <a:ext cx="4859417" cy="364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rida oval 1"/>
          <p:cNvSpPr/>
          <p:nvPr/>
        </p:nvSpPr>
        <p:spPr>
          <a:xfrm>
            <a:off x="1907704" y="1412776"/>
            <a:ext cx="2448272" cy="3312368"/>
          </a:xfrm>
          <a:prstGeom prst="wedgeEllipseCallout">
            <a:avLst>
              <a:gd name="adj1" fmla="val -58481"/>
              <a:gd name="adj2" fmla="val 452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2400" dirty="0" err="1" smtClean="0"/>
              <a:t>Excuse</a:t>
            </a:r>
            <a:r>
              <a:rPr lang="ca-ES" sz="2400" dirty="0" smtClean="0"/>
              <a:t> me!</a:t>
            </a:r>
          </a:p>
          <a:p>
            <a:pPr algn="ctr"/>
            <a:r>
              <a:rPr lang="ca-ES" sz="2400" dirty="0" err="1" smtClean="0"/>
              <a:t>What</a:t>
            </a:r>
            <a:r>
              <a:rPr lang="ca-ES" sz="2400" dirty="0" smtClean="0"/>
              <a:t> </a:t>
            </a:r>
            <a:r>
              <a:rPr lang="ca-ES" sz="2400" dirty="0" err="1" smtClean="0"/>
              <a:t>am</a:t>
            </a:r>
            <a:r>
              <a:rPr lang="ca-ES" sz="2400" dirty="0" smtClean="0"/>
              <a:t> I?</a:t>
            </a:r>
          </a:p>
          <a:p>
            <a:pPr algn="ctr"/>
            <a:r>
              <a:rPr lang="ca-ES" sz="2400" dirty="0" smtClean="0"/>
              <a:t>Can </a:t>
            </a:r>
            <a:r>
              <a:rPr lang="ca-ES" sz="2400" dirty="0" err="1" smtClean="0"/>
              <a:t>you</a:t>
            </a:r>
            <a:r>
              <a:rPr lang="ca-ES" sz="2400" dirty="0" smtClean="0"/>
              <a:t> tell me?</a:t>
            </a:r>
            <a:endParaRPr lang="es-ES" sz="2400" dirty="0"/>
          </a:p>
        </p:txBody>
      </p:sp>
      <p:pic>
        <p:nvPicPr>
          <p:cNvPr id="6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77072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26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elephant</a:t>
            </a:r>
            <a:r>
              <a:rPr lang="ca-ES" dirty="0" smtClean="0"/>
              <a:t> </a:t>
            </a:r>
            <a:r>
              <a:rPr lang="ca-ES" dirty="0" err="1" smtClean="0"/>
              <a:t>answers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duck</a:t>
            </a:r>
            <a:r>
              <a:rPr lang="ca-ES" dirty="0" smtClean="0"/>
              <a:t>.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Profesor\AppData\Local\Microsoft\Windows\INetCache\IE\ICGQBB93\10671-illustration-of-an-elephant-pv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68960"/>
            <a:ext cx="4859417" cy="364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rida oval 1"/>
          <p:cNvSpPr/>
          <p:nvPr/>
        </p:nvSpPr>
        <p:spPr>
          <a:xfrm>
            <a:off x="6300192" y="1428750"/>
            <a:ext cx="2448272" cy="2792338"/>
          </a:xfrm>
          <a:prstGeom prst="wedgeEllipseCallout">
            <a:avLst>
              <a:gd name="adj1" fmla="val -126642"/>
              <a:gd name="adj2" fmla="val 594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2400" dirty="0" err="1" smtClean="0"/>
              <a:t>Well</a:t>
            </a:r>
            <a:r>
              <a:rPr lang="ca-ES" sz="2400" dirty="0" smtClean="0"/>
              <a:t>, </a:t>
            </a:r>
            <a:r>
              <a:rPr lang="ca-ES" sz="2400" dirty="0" err="1" smtClean="0"/>
              <a:t>you</a:t>
            </a:r>
            <a:r>
              <a:rPr lang="ca-ES" sz="2400" dirty="0" smtClean="0"/>
              <a:t> </a:t>
            </a:r>
            <a:r>
              <a:rPr lang="ca-ES" sz="2400" dirty="0" err="1" smtClean="0"/>
              <a:t>aren´t</a:t>
            </a:r>
            <a:r>
              <a:rPr lang="ca-ES" sz="2400" dirty="0" smtClean="0"/>
              <a:t> </a:t>
            </a:r>
            <a:r>
              <a:rPr lang="ca-ES" sz="2400" dirty="0" err="1" smtClean="0"/>
              <a:t>an</a:t>
            </a:r>
            <a:r>
              <a:rPr lang="ca-ES" sz="2400" dirty="0" smtClean="0"/>
              <a:t> </a:t>
            </a:r>
            <a:r>
              <a:rPr lang="ca-ES" sz="2400" dirty="0" err="1" smtClean="0"/>
              <a:t>elephant</a:t>
            </a:r>
            <a:r>
              <a:rPr lang="ca-ES" sz="2400" dirty="0" smtClean="0"/>
              <a:t>.</a:t>
            </a:r>
          </a:p>
          <a:p>
            <a:pPr algn="ctr"/>
            <a:r>
              <a:rPr lang="ca-ES" sz="2400" dirty="0" err="1" smtClean="0"/>
              <a:t>I´m</a:t>
            </a:r>
            <a:r>
              <a:rPr lang="ca-ES" sz="2400" dirty="0" smtClean="0"/>
              <a:t> </a:t>
            </a:r>
            <a:r>
              <a:rPr lang="ca-ES" sz="2400" dirty="0" err="1" smtClean="0"/>
              <a:t>an</a:t>
            </a:r>
            <a:r>
              <a:rPr lang="ca-ES" sz="2400" dirty="0" smtClean="0"/>
              <a:t> </a:t>
            </a:r>
            <a:r>
              <a:rPr lang="ca-ES" sz="2400" dirty="0" err="1" smtClean="0"/>
              <a:t>elephant</a:t>
            </a:r>
            <a:r>
              <a:rPr lang="ca-ES" sz="2400" dirty="0" smtClean="0"/>
              <a:t>.</a:t>
            </a:r>
            <a:endParaRPr lang="es-ES" sz="2400" dirty="0"/>
          </a:p>
        </p:txBody>
      </p:sp>
      <p:pic>
        <p:nvPicPr>
          <p:cNvPr id="6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96033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73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Duck</a:t>
            </a:r>
            <a:r>
              <a:rPr lang="ca-ES" dirty="0" smtClean="0"/>
              <a:t> </a:t>
            </a:r>
            <a:r>
              <a:rPr lang="ca-ES" dirty="0" err="1" smtClean="0"/>
              <a:t>and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Crocodile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52082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Profesor\AppData\Local\Microsoft\Windows\INetCache\IE\X0JQBZLO\stock-vector-green-crocodile-33934393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7" y="1749756"/>
            <a:ext cx="4308852" cy="450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01008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16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/>
              <a:t>d</a:t>
            </a:r>
            <a:r>
              <a:rPr lang="ca-ES" dirty="0" err="1" smtClean="0"/>
              <a:t>uck</a:t>
            </a:r>
            <a:r>
              <a:rPr lang="ca-ES" dirty="0" smtClean="0"/>
              <a:t> </a:t>
            </a:r>
            <a:r>
              <a:rPr lang="ca-ES" dirty="0" err="1" smtClean="0"/>
              <a:t>asks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crocodile</a:t>
            </a:r>
            <a:r>
              <a:rPr lang="ca-ES" dirty="0" smtClean="0"/>
              <a:t>.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65104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rida oval 1"/>
          <p:cNvSpPr/>
          <p:nvPr/>
        </p:nvSpPr>
        <p:spPr>
          <a:xfrm>
            <a:off x="1907704" y="1412776"/>
            <a:ext cx="2448272" cy="3312368"/>
          </a:xfrm>
          <a:prstGeom prst="wedgeEllipseCallout">
            <a:avLst>
              <a:gd name="adj1" fmla="val -58481"/>
              <a:gd name="adj2" fmla="val 452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2400" dirty="0" err="1" smtClean="0"/>
              <a:t>Excuse</a:t>
            </a:r>
            <a:r>
              <a:rPr lang="ca-ES" sz="2400" dirty="0" smtClean="0"/>
              <a:t> me!</a:t>
            </a:r>
          </a:p>
          <a:p>
            <a:pPr algn="ctr"/>
            <a:r>
              <a:rPr lang="ca-ES" sz="2400" dirty="0" err="1" smtClean="0"/>
              <a:t>What</a:t>
            </a:r>
            <a:r>
              <a:rPr lang="ca-ES" sz="2400" dirty="0" smtClean="0"/>
              <a:t> </a:t>
            </a:r>
            <a:r>
              <a:rPr lang="ca-ES" sz="2400" dirty="0" err="1" smtClean="0"/>
              <a:t>am</a:t>
            </a:r>
            <a:r>
              <a:rPr lang="ca-ES" sz="2400" dirty="0" smtClean="0"/>
              <a:t> I?</a:t>
            </a:r>
          </a:p>
          <a:p>
            <a:pPr algn="ctr"/>
            <a:r>
              <a:rPr lang="ca-ES" sz="2400" dirty="0" smtClean="0"/>
              <a:t>Can </a:t>
            </a:r>
            <a:r>
              <a:rPr lang="ca-ES" sz="2400" dirty="0" err="1" smtClean="0"/>
              <a:t>you</a:t>
            </a:r>
            <a:r>
              <a:rPr lang="ca-ES" sz="2400" dirty="0" smtClean="0"/>
              <a:t> tell me?</a:t>
            </a:r>
            <a:endParaRPr lang="es-ES" sz="2400" dirty="0"/>
          </a:p>
        </p:txBody>
      </p:sp>
      <p:pic>
        <p:nvPicPr>
          <p:cNvPr id="3074" name="Picture 2" descr="C:\Users\Profesor\AppData\Local\Microsoft\Windows\INetCache\IE\X0JQBZLO\stock-vector-green-crocodile-33934393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6087" y="1772816"/>
            <a:ext cx="3929798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22" y="4204355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7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crocodile</a:t>
            </a:r>
            <a:r>
              <a:rPr lang="ca-ES" dirty="0" smtClean="0"/>
              <a:t> </a:t>
            </a:r>
            <a:r>
              <a:rPr lang="ca-ES" dirty="0" err="1" smtClean="0"/>
              <a:t>answers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duck</a:t>
            </a:r>
            <a:r>
              <a:rPr lang="ca-ES" dirty="0" smtClean="0"/>
              <a:t>.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Profesor\AppData\Local\Microsoft\Windows\INetCache\IE\X0JQBZLO\stock-vector-green-crocodile-33934393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26522"/>
            <a:ext cx="3528392" cy="368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rida oval 8"/>
          <p:cNvSpPr/>
          <p:nvPr/>
        </p:nvSpPr>
        <p:spPr>
          <a:xfrm>
            <a:off x="6300192" y="1428750"/>
            <a:ext cx="2448272" cy="2792338"/>
          </a:xfrm>
          <a:prstGeom prst="wedgeEllipseCallout">
            <a:avLst>
              <a:gd name="adj1" fmla="val -34204"/>
              <a:gd name="adj2" fmla="val 761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2400" dirty="0" err="1" smtClean="0"/>
              <a:t>Well</a:t>
            </a:r>
            <a:r>
              <a:rPr lang="ca-ES" sz="2400" dirty="0" smtClean="0"/>
              <a:t>, </a:t>
            </a:r>
            <a:r>
              <a:rPr lang="ca-ES" sz="2400" dirty="0" err="1" smtClean="0"/>
              <a:t>you</a:t>
            </a:r>
            <a:r>
              <a:rPr lang="ca-ES" sz="2400" dirty="0" smtClean="0"/>
              <a:t> </a:t>
            </a:r>
            <a:r>
              <a:rPr lang="ca-ES" sz="2400" dirty="0" err="1" smtClean="0"/>
              <a:t>aren´t</a:t>
            </a:r>
            <a:r>
              <a:rPr lang="ca-ES" sz="2400" dirty="0" smtClean="0"/>
              <a:t> a </a:t>
            </a:r>
            <a:r>
              <a:rPr lang="ca-ES" sz="2400" dirty="0" err="1" smtClean="0"/>
              <a:t>crocodile</a:t>
            </a:r>
            <a:r>
              <a:rPr lang="ca-ES" sz="2400" dirty="0" smtClean="0"/>
              <a:t>.</a:t>
            </a:r>
          </a:p>
          <a:p>
            <a:pPr algn="ctr"/>
            <a:r>
              <a:rPr lang="ca-ES" sz="2400" dirty="0" err="1" smtClean="0"/>
              <a:t>I´m</a:t>
            </a:r>
            <a:r>
              <a:rPr lang="ca-ES" sz="2400" dirty="0" smtClean="0"/>
              <a:t> a </a:t>
            </a:r>
            <a:r>
              <a:rPr lang="ca-ES" sz="2400" dirty="0" err="1" smtClean="0"/>
              <a:t>crocodile</a:t>
            </a:r>
            <a:r>
              <a:rPr lang="ca-ES" sz="2400" dirty="0" smtClean="0"/>
              <a:t>.</a:t>
            </a:r>
            <a:endParaRPr lang="es-ES" sz="2400" dirty="0"/>
          </a:p>
        </p:txBody>
      </p:sp>
      <p:pic>
        <p:nvPicPr>
          <p:cNvPr id="10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14" y="1596033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68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Duck</a:t>
            </a:r>
            <a:r>
              <a:rPr lang="ca-ES" dirty="0" smtClean="0"/>
              <a:t> </a:t>
            </a:r>
            <a:r>
              <a:rPr lang="ca-ES" dirty="0" err="1" smtClean="0"/>
              <a:t>and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Monkey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52082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Profesor\AppData\Local\Microsoft\Windows\INetCache\IE\8CTQGQ6F\monkey-309461_640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064" y="1123402"/>
            <a:ext cx="3430392" cy="546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01008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16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/>
              <a:t>d</a:t>
            </a:r>
            <a:r>
              <a:rPr lang="ca-ES" dirty="0" err="1" smtClean="0"/>
              <a:t>uck</a:t>
            </a:r>
            <a:r>
              <a:rPr lang="ca-ES" dirty="0" smtClean="0"/>
              <a:t> </a:t>
            </a:r>
            <a:r>
              <a:rPr lang="ca-ES" dirty="0" err="1" smtClean="0"/>
              <a:t>asks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monkey</a:t>
            </a:r>
            <a:r>
              <a:rPr lang="ca-ES" dirty="0" smtClean="0"/>
              <a:t>.</a:t>
            </a:r>
            <a:endParaRPr lang="es-ES" dirty="0"/>
          </a:p>
        </p:txBody>
      </p:sp>
      <p:pic>
        <p:nvPicPr>
          <p:cNvPr id="1026" name="Picture 2" descr="C:\Users\Profesor\AppData\Local\Microsoft\Windows\INetCache\IE\ICGQBB93\unnamed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65104"/>
            <a:ext cx="2170584" cy="159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rida oval 1"/>
          <p:cNvSpPr/>
          <p:nvPr/>
        </p:nvSpPr>
        <p:spPr>
          <a:xfrm>
            <a:off x="1907704" y="1412776"/>
            <a:ext cx="2448272" cy="3312368"/>
          </a:xfrm>
          <a:prstGeom prst="wedgeEllipseCallout">
            <a:avLst>
              <a:gd name="adj1" fmla="val -58481"/>
              <a:gd name="adj2" fmla="val 452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2400" dirty="0" err="1" smtClean="0"/>
              <a:t>Excuse</a:t>
            </a:r>
            <a:r>
              <a:rPr lang="ca-ES" sz="2400" dirty="0" smtClean="0"/>
              <a:t> me!</a:t>
            </a:r>
          </a:p>
          <a:p>
            <a:pPr algn="ctr"/>
            <a:r>
              <a:rPr lang="ca-ES" sz="2400" dirty="0" err="1" smtClean="0"/>
              <a:t>What</a:t>
            </a:r>
            <a:r>
              <a:rPr lang="ca-ES" sz="2400" dirty="0" smtClean="0"/>
              <a:t> </a:t>
            </a:r>
            <a:r>
              <a:rPr lang="ca-ES" sz="2400" dirty="0" err="1" smtClean="0"/>
              <a:t>am</a:t>
            </a:r>
            <a:r>
              <a:rPr lang="ca-ES" sz="2400" dirty="0" smtClean="0"/>
              <a:t> I?</a:t>
            </a:r>
          </a:p>
          <a:p>
            <a:pPr algn="ctr"/>
            <a:r>
              <a:rPr lang="ca-ES" sz="2400" dirty="0" smtClean="0"/>
              <a:t>Can </a:t>
            </a:r>
            <a:r>
              <a:rPr lang="ca-ES" sz="2400" dirty="0" err="1" smtClean="0"/>
              <a:t>you</a:t>
            </a:r>
            <a:r>
              <a:rPr lang="ca-ES" sz="2400" dirty="0" smtClean="0"/>
              <a:t> tell me?</a:t>
            </a:r>
            <a:endParaRPr lang="es-ES" sz="2400" dirty="0"/>
          </a:p>
        </p:txBody>
      </p:sp>
      <p:pic>
        <p:nvPicPr>
          <p:cNvPr id="6146" name="Picture 2" descr="C:\Users\Profesor\AppData\Local\Microsoft\Windows\INetCache\IE\8CTQGQ6F\monkey-309461_640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064" y="1141640"/>
            <a:ext cx="3574408" cy="56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Profesor\AppData\Local\Microsoft\Windows\INetCache\IE\C1TB04KE\200px-Bill_NL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12" y="4077072"/>
            <a:ext cx="1656184" cy="2625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7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376</Words>
  <Application>Microsoft Office PowerPoint</Application>
  <PresentationFormat>Presentació en pantalla (4:3)</PresentationFormat>
  <Paragraphs>70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21</vt:i4>
      </vt:variant>
    </vt:vector>
  </HeadingPairs>
  <TitlesOfParts>
    <vt:vector size="22" baseType="lpstr">
      <vt:lpstr>Tema de l'Office</vt:lpstr>
      <vt:lpstr>What am I?</vt:lpstr>
      <vt:lpstr>The Duck and the Elephant</vt:lpstr>
      <vt:lpstr>The duck asks the elephant.</vt:lpstr>
      <vt:lpstr>The elephant answers the duck.</vt:lpstr>
      <vt:lpstr>The Duck and the Crocodile</vt:lpstr>
      <vt:lpstr>The duck asks the crocodile.</vt:lpstr>
      <vt:lpstr>The crocodile answers the duck.</vt:lpstr>
      <vt:lpstr>The Duck and the Monkey</vt:lpstr>
      <vt:lpstr>The duck asks the monkey.</vt:lpstr>
      <vt:lpstr>The monkey answers the duck.</vt:lpstr>
      <vt:lpstr>The Duck and the Duck</vt:lpstr>
      <vt:lpstr>The duck asks the elephant.</vt:lpstr>
      <vt:lpstr>The elephant answers the duck.</vt:lpstr>
      <vt:lpstr>What am I?</vt:lpstr>
      <vt:lpstr>What am I?</vt:lpstr>
      <vt:lpstr>What am I?</vt:lpstr>
      <vt:lpstr>What am I?</vt:lpstr>
      <vt:lpstr>What am I?</vt:lpstr>
      <vt:lpstr>What am I?</vt:lpstr>
      <vt:lpstr>What am I?</vt:lpstr>
      <vt:lpstr>What am 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am I?</dc:title>
  <dc:creator>usuario</dc:creator>
  <cp:lastModifiedBy>usuario</cp:lastModifiedBy>
  <cp:revision>6</cp:revision>
  <dcterms:created xsi:type="dcterms:W3CDTF">2016-02-11T14:47:52Z</dcterms:created>
  <dcterms:modified xsi:type="dcterms:W3CDTF">2016-02-11T16:10:41Z</dcterms:modified>
</cp:coreProperties>
</file>