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7" r:id="rId5"/>
    <p:sldId id="258" r:id="rId6"/>
    <p:sldId id="283" r:id="rId7"/>
    <p:sldId id="274" r:id="rId8"/>
    <p:sldId id="285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63" r:id="rId18"/>
    <p:sldId id="2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>
      <p:cViewPr varScale="1">
        <p:scale>
          <a:sx n="78" d="100"/>
          <a:sy n="78" d="100"/>
        </p:scale>
        <p:origin x="84" y="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FFBE2AAA-2CC7-4F9C-A8C6-8B9F2A3E9EF0}" type="datetimeFigureOut">
              <a:rPr lang="es-ES" smtClean="0"/>
              <a:t>09/11/2015</a:t>
            </a:fld>
            <a:endParaRPr lang="es-ES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950AD62A-9EE1-43E3-A7E5-D268F71DF3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2B37ADBA-1AC7-4CD6-8AFF-4E8087BA5487}" type="datetimeFigureOut">
              <a:t>09/11/2015</a:t>
            </a:fld>
            <a:endParaRPr lang="es-ES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5534C2EF-8A97-4DAF-B099-E567883644D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ca-ES"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00467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ca-ES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79479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ca-ES"/>
              <a:t>14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91590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es-ES" sz="4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es-ES" sz="2400">
                <a:latin typeface="+mj-lt"/>
              </a:defRPr>
            </a:lvl1pPr>
            <a:lvl2pPr marL="457200" indent="0" algn="ctr" latinLnBrk="0">
              <a:buNone/>
              <a:defRPr lang="es-ES" sz="2000"/>
            </a:lvl2pPr>
            <a:lvl3pPr marL="914400" indent="0" algn="ctr" latinLnBrk="0">
              <a:buNone/>
              <a:defRPr lang="es-ES" sz="1800"/>
            </a:lvl3pPr>
            <a:lvl4pPr marL="1371600" indent="0" algn="ctr" latinLnBrk="0">
              <a:buNone/>
              <a:defRPr lang="es-ES" sz="1600"/>
            </a:lvl4pPr>
            <a:lvl5pPr marL="1828800" indent="0" algn="ctr" latinLnBrk="0">
              <a:buNone/>
              <a:defRPr lang="es-ES" sz="1600"/>
            </a:lvl5pPr>
            <a:lvl6pPr marL="2286000" indent="0" algn="ctr" latinLnBrk="0">
              <a:buNone/>
              <a:defRPr lang="es-ES" sz="1600"/>
            </a:lvl6pPr>
            <a:lvl7pPr marL="2743200" indent="0" algn="ctr" latinLnBrk="0">
              <a:buNone/>
              <a:defRPr lang="es-ES" sz="1600"/>
            </a:lvl7pPr>
            <a:lvl8pPr marL="3200400" indent="0" algn="ctr" latinLnBrk="0">
              <a:buNone/>
              <a:defRPr lang="es-ES" sz="1600"/>
            </a:lvl8pPr>
            <a:lvl9pPr marL="3657600" indent="0" algn="ctr" latinLnBrk="0">
              <a:buNone/>
              <a:defRPr lang="es-ES"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orma libre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Marcador de posición de imagen 14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es-ES"/>
            </a:lvl1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18" name="Forma libre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Marcador de posición de imagen 18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es-ES"/>
            </a:lvl1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14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es-ES" sz="1800"/>
            </a:lvl1pPr>
            <a:lvl2pPr marL="0" indent="0" latinLnBrk="0">
              <a:spcBef>
                <a:spcPts val="1200"/>
              </a:spcBef>
              <a:buNone/>
              <a:defRPr lang="es-ES" sz="1800"/>
            </a:lvl2pPr>
            <a:lvl3pPr marL="0" indent="0" latinLnBrk="0">
              <a:spcBef>
                <a:spcPts val="1200"/>
              </a:spcBef>
              <a:buNone/>
              <a:defRPr lang="es-ES" sz="1800"/>
            </a:lvl3pPr>
            <a:lvl4pPr marL="0" indent="0" latinLnBrk="0">
              <a:spcBef>
                <a:spcPts val="1200"/>
              </a:spcBef>
              <a:buNone/>
              <a:defRPr lang="es-ES" sz="1800"/>
            </a:lvl4pPr>
            <a:lvl5pPr marL="0" indent="0" latinLnBrk="0">
              <a:spcBef>
                <a:spcPts val="1200"/>
              </a:spcBef>
              <a:buNone/>
              <a:defRPr lang="es-ES" sz="18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Marcador de posición de texto 16"/>
          <p:cNvSpPr>
            <a:spLocks noGrp="1"/>
          </p:cNvSpPr>
          <p:nvPr>
            <p:ph type="body" sz="quarter" idx="16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es-ES" sz="1800"/>
            </a:lvl1pPr>
            <a:lvl2pPr marL="0" indent="0" latinLnBrk="0">
              <a:spcBef>
                <a:spcPts val="1200"/>
              </a:spcBef>
              <a:buNone/>
              <a:defRPr lang="es-ES" sz="1800"/>
            </a:lvl2pPr>
            <a:lvl3pPr marL="0" indent="0" latinLnBrk="0">
              <a:spcBef>
                <a:spcPts val="1200"/>
              </a:spcBef>
              <a:buNone/>
              <a:defRPr lang="es-ES" sz="1800"/>
            </a:lvl3pPr>
            <a:lvl4pPr marL="0" indent="0" latinLnBrk="0">
              <a:spcBef>
                <a:spcPts val="1200"/>
              </a:spcBef>
              <a:buNone/>
              <a:defRPr lang="es-ES" sz="1800"/>
            </a:lvl4pPr>
            <a:lvl5pPr marL="0" indent="0" latinLnBrk="0">
              <a:spcBef>
                <a:spcPts val="1200"/>
              </a:spcBef>
              <a:buNone/>
              <a:defRPr lang="es-ES" sz="18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s imágenes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orma libre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Marcador de posición de imagen 14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es-ES"/>
            </a:lvl1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18" name="Forma libre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Marcador de posición de imagen 18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es-ES"/>
            </a:lvl1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es-ES" sz="1600"/>
            </a:lvl1pPr>
            <a:lvl2pPr marL="0" indent="0" latinLnBrk="0">
              <a:spcBef>
                <a:spcPts val="1200"/>
              </a:spcBef>
              <a:buNone/>
              <a:defRPr lang="es-ES" sz="1800"/>
            </a:lvl2pPr>
            <a:lvl3pPr marL="0" indent="0" latinLnBrk="0">
              <a:spcBef>
                <a:spcPts val="1200"/>
              </a:spcBef>
              <a:buNone/>
              <a:defRPr lang="es-ES" sz="1800"/>
            </a:lvl3pPr>
            <a:lvl4pPr marL="0" indent="0" latinLnBrk="0">
              <a:spcBef>
                <a:spcPts val="1200"/>
              </a:spcBef>
              <a:buNone/>
              <a:defRPr lang="es-ES" sz="1800"/>
            </a:lvl4pPr>
            <a:lvl5pPr marL="0" indent="0" latinLnBrk="0">
              <a:spcBef>
                <a:spcPts val="1200"/>
              </a:spcBef>
              <a:buNone/>
              <a:defRPr lang="es-ES" sz="18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Forma libre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Marcador de posición de imagen 12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es-ES"/>
            </a:lvl1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es-ES" sz="2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nco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Forma libre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Marcador de posición de imagen 8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es-ES"/>
            </a:lvl1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10" name="Forma libre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Marcador de posición de imagen 10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es-ES"/>
            </a:lvl1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12" name="Forma libre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Marcador de posición de imagen 12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es-ES"/>
            </a:lvl1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14" name="Forma libre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Marcador de posición de imagen 14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es-ES"/>
            </a:lvl1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20" name="Forma libre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" name="Marcador de posición de imagen 20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es-ES"/>
            </a:lvl1pPr>
          </a:lstStyle>
          <a:p>
            <a:r>
              <a:rPr lang="es-ES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t>09/11/2015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y texto vertic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t>09/11/2015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t>09/11/2015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es-ES" sz="4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es-ES" sz="2400">
                <a:solidFill>
                  <a:schemeClr val="tx1"/>
                </a:solidFill>
                <a:latin typeface="+mj-lt"/>
              </a:defRPr>
            </a:lvl1pPr>
            <a:lvl2pPr marL="457200" indent="0" latinLnBrk="0">
              <a:buNone/>
              <a:defRPr lang="es-ES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es-ES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t>09/11/2015</a:t>
            </a:fld>
            <a:endParaRPr lang="es-ES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es-ES"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 latinLnBrk="0">
              <a:buNone/>
              <a:defRPr lang="es-ES" sz="2000" b="1"/>
            </a:lvl2pPr>
            <a:lvl3pPr marL="914400" indent="0" latinLnBrk="0">
              <a:buNone/>
              <a:defRPr lang="es-ES" sz="1800" b="1"/>
            </a:lvl3pPr>
            <a:lvl4pPr marL="1371600" indent="0" latinLnBrk="0">
              <a:buNone/>
              <a:defRPr lang="es-ES" sz="1600" b="1"/>
            </a:lvl4pPr>
            <a:lvl5pPr marL="1828800" indent="0" latinLnBrk="0">
              <a:buNone/>
              <a:defRPr lang="es-ES" sz="1600" b="1"/>
            </a:lvl5pPr>
            <a:lvl6pPr marL="2286000" indent="0" latinLnBrk="0">
              <a:buNone/>
              <a:defRPr lang="es-ES" sz="1600" b="1"/>
            </a:lvl6pPr>
            <a:lvl7pPr marL="2743200" indent="0" latinLnBrk="0">
              <a:buNone/>
              <a:defRPr lang="es-ES" sz="1600" b="1"/>
            </a:lvl7pPr>
            <a:lvl8pPr marL="3200400" indent="0" latinLnBrk="0">
              <a:buNone/>
              <a:defRPr lang="es-ES" sz="1600" b="1"/>
            </a:lvl8pPr>
            <a:lvl9pPr marL="3657600" indent="0" latinLnBrk="0">
              <a:buNone/>
              <a:defRPr lang="es-ES"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es-ES"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 latinLnBrk="0">
              <a:buNone/>
              <a:defRPr lang="es-ES" sz="2000" b="1"/>
            </a:lvl2pPr>
            <a:lvl3pPr marL="914400" indent="0" latinLnBrk="0">
              <a:buNone/>
              <a:defRPr lang="es-ES" sz="1800" b="1"/>
            </a:lvl3pPr>
            <a:lvl4pPr marL="1371600" indent="0" latinLnBrk="0">
              <a:buNone/>
              <a:defRPr lang="es-ES" sz="1600" b="1"/>
            </a:lvl4pPr>
            <a:lvl5pPr marL="1828800" indent="0" latinLnBrk="0">
              <a:buNone/>
              <a:defRPr lang="es-ES" sz="1600" b="1"/>
            </a:lvl5pPr>
            <a:lvl6pPr marL="2286000" indent="0" latinLnBrk="0">
              <a:buNone/>
              <a:defRPr lang="es-ES" sz="1600" b="1"/>
            </a:lvl6pPr>
            <a:lvl7pPr marL="2743200" indent="0" latinLnBrk="0">
              <a:buNone/>
              <a:defRPr lang="es-ES" sz="1600" b="1"/>
            </a:lvl7pPr>
            <a:lvl8pPr marL="3200400" indent="0" latinLnBrk="0">
              <a:buNone/>
              <a:defRPr lang="es-ES" sz="1600" b="1"/>
            </a:lvl8pPr>
            <a:lvl9pPr marL="3657600" indent="0" latinLnBrk="0">
              <a:buNone/>
              <a:defRPr lang="es-ES"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t>09/11/2015</a:t>
            </a:fld>
            <a:endParaRPr lang="es-ES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t>09/11/2015</a:t>
            </a:fld>
            <a:endParaRPr lang="es-ES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t>09/11/2015</a:t>
            </a:fld>
            <a:endParaRPr lang="es-ES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latinLnBrk="0">
              <a:defRPr lang="es-ES"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es-ES" sz="2000"/>
            </a:lvl1pPr>
            <a:lvl2pPr latinLnBrk="0">
              <a:defRPr lang="es-ES" sz="1800"/>
            </a:lvl2pPr>
            <a:lvl3pPr latinLnBrk="0">
              <a:defRPr lang="es-ES" sz="1600"/>
            </a:lvl3pPr>
            <a:lvl4pPr latinLnBrk="0">
              <a:defRPr lang="es-ES" sz="1400"/>
            </a:lvl4pPr>
            <a:lvl5pPr latinLnBrk="0">
              <a:defRPr lang="es-ES" sz="1400"/>
            </a:lvl5pPr>
            <a:lvl6pPr latinLnBrk="0">
              <a:defRPr lang="es-ES" sz="2000"/>
            </a:lvl6pPr>
            <a:lvl7pPr latinLnBrk="0">
              <a:defRPr lang="es-ES" sz="2000"/>
            </a:lvl7pPr>
            <a:lvl8pPr latinLnBrk="0">
              <a:defRPr lang="es-ES" sz="2000"/>
            </a:lvl8pPr>
            <a:lvl9pPr latinLnBrk="0">
              <a:defRPr lang="es-ES"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es-ES" sz="1800"/>
            </a:lvl1pPr>
            <a:lvl2pPr marL="457200" indent="0" latinLnBrk="0">
              <a:buNone/>
              <a:defRPr lang="es-ES" sz="1400"/>
            </a:lvl2pPr>
            <a:lvl3pPr marL="914400" indent="0" latinLnBrk="0">
              <a:buNone/>
              <a:defRPr lang="es-ES" sz="1200"/>
            </a:lvl3pPr>
            <a:lvl4pPr marL="1371600" indent="0" latinLnBrk="0">
              <a:buNone/>
              <a:defRPr lang="es-ES" sz="1000"/>
            </a:lvl4pPr>
            <a:lvl5pPr marL="1828800" indent="0" latinLnBrk="0">
              <a:buNone/>
              <a:defRPr lang="es-ES" sz="1000"/>
            </a:lvl5pPr>
            <a:lvl6pPr marL="2286000" indent="0" latinLnBrk="0">
              <a:buNone/>
              <a:defRPr lang="es-ES" sz="1000"/>
            </a:lvl6pPr>
            <a:lvl7pPr marL="2743200" indent="0" latinLnBrk="0">
              <a:buNone/>
              <a:defRPr lang="es-ES" sz="1000"/>
            </a:lvl7pPr>
            <a:lvl8pPr marL="3200400" indent="0" latinLnBrk="0">
              <a:buNone/>
              <a:defRPr lang="es-ES" sz="1000"/>
            </a:lvl8pPr>
            <a:lvl9pPr marL="3657600" indent="0" latinLnBrk="0">
              <a:buNone/>
              <a:defRPr lang="es-ES"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t>09/11/2015</a:t>
            </a:fld>
            <a:endParaRPr lang="es-ES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latinLnBrk="0">
              <a:defRPr lang="es-ES"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es-ES" sz="1800"/>
            </a:lvl1pPr>
            <a:lvl2pPr marL="457200" indent="0" latinLnBrk="0">
              <a:buNone/>
              <a:defRPr lang="es-ES" sz="1400"/>
            </a:lvl2pPr>
            <a:lvl3pPr marL="914400" indent="0" latinLnBrk="0">
              <a:buNone/>
              <a:defRPr lang="es-ES" sz="1200"/>
            </a:lvl3pPr>
            <a:lvl4pPr marL="1371600" indent="0" latinLnBrk="0">
              <a:buNone/>
              <a:defRPr lang="es-ES" sz="1000"/>
            </a:lvl4pPr>
            <a:lvl5pPr marL="1828800" indent="0" latinLnBrk="0">
              <a:buNone/>
              <a:defRPr lang="es-ES" sz="1000"/>
            </a:lvl5pPr>
            <a:lvl6pPr marL="2286000" indent="0" latinLnBrk="0">
              <a:buNone/>
              <a:defRPr lang="es-ES" sz="1000"/>
            </a:lvl6pPr>
            <a:lvl7pPr marL="2743200" indent="0" latinLnBrk="0">
              <a:buNone/>
              <a:defRPr lang="es-ES" sz="1000"/>
            </a:lvl7pPr>
            <a:lvl8pPr marL="3200400" indent="0" latinLnBrk="0">
              <a:buNone/>
              <a:defRPr lang="es-ES" sz="1000"/>
            </a:lvl8pPr>
            <a:lvl9pPr marL="3657600" indent="0" latinLnBrk="0">
              <a:buNone/>
              <a:defRPr lang="es-ES"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t>09/11/2015</a:t>
            </a:fld>
            <a:endParaRPr lang="es-ES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t>‹Nº›</a:t>
            </a:fld>
            <a:endParaRPr lang="es-ES"/>
          </a:p>
        </p:txBody>
      </p:sp>
      <p:sp>
        <p:nvSpPr>
          <p:cNvPr id="8" name="Forma libre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Marcador de posición de imagen 11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es-ES" sz="2000"/>
            </a:lvl1pPr>
            <a:lvl2pPr marL="457200" indent="0" latinLnBrk="0">
              <a:buNone/>
              <a:defRPr lang="es-ES" sz="2800"/>
            </a:lvl2pPr>
            <a:lvl3pPr marL="914400" indent="0" latinLnBrk="0">
              <a:buNone/>
              <a:defRPr lang="es-ES" sz="2400"/>
            </a:lvl3pPr>
            <a:lvl4pPr marL="1371600" indent="0" latinLnBrk="0">
              <a:buNone/>
              <a:defRPr lang="es-ES" sz="2000"/>
            </a:lvl4pPr>
            <a:lvl5pPr marL="1828800" indent="0" latinLnBrk="0">
              <a:buNone/>
              <a:defRPr lang="es-ES" sz="2000"/>
            </a:lvl5pPr>
            <a:lvl6pPr marL="2286000" indent="0" latinLnBrk="0">
              <a:buNone/>
              <a:defRPr lang="es-ES" sz="2000"/>
            </a:lvl6pPr>
            <a:lvl7pPr marL="2743200" indent="0" latinLnBrk="0">
              <a:buNone/>
              <a:defRPr lang="es-ES" sz="2000"/>
            </a:lvl7pPr>
            <a:lvl8pPr marL="3200400" indent="0" latinLnBrk="0">
              <a:buNone/>
              <a:defRPr lang="es-ES" sz="2000"/>
            </a:lvl8pPr>
            <a:lvl9pPr marL="3657600" indent="0" latinLnBrk="0">
              <a:buNone/>
              <a:defRPr lang="es-ES" sz="2000"/>
            </a:lvl9pPr>
          </a:lstStyle>
          <a:p>
            <a:r>
              <a:rPr lang="es-ES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s-ES" sz="10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pPr/>
              <a:t>09/11/2015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es-ES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s-ES" sz="10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ES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4800" b="1" dirty="0">
                <a:solidFill>
                  <a:srgbClr val="C00000"/>
                </a:solidFill>
                <a:latin typeface="+mn-lt"/>
                <a:cs typeface="Times New Roman"/>
              </a:rPr>
              <a:t>Escola Puig-Agut</a:t>
            </a:r>
            <a:endParaRPr lang="es-ES" sz="4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924800" cy="914400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+mn-lt"/>
                <a:cs typeface="Times New Roman"/>
              </a:rPr>
              <a:t>3r </a:t>
            </a:r>
            <a:r>
              <a:rPr lang="fr-FR" sz="2800" dirty="0" err="1">
                <a:latin typeface="+mn-lt"/>
                <a:cs typeface="Times New Roman"/>
              </a:rPr>
              <a:t>c</a:t>
            </a:r>
            <a:r>
              <a:rPr lang="fr-FR" sz="2800" dirty="0" err="1" smtClean="0">
                <a:latin typeface="+mn-lt"/>
                <a:cs typeface="Times New Roman"/>
              </a:rPr>
              <a:t>icle</a:t>
            </a:r>
            <a:r>
              <a:rPr lang="fr-FR" sz="2800" dirty="0" smtClean="0">
                <a:latin typeface="+mn-lt"/>
                <a:cs typeface="Times New Roman"/>
              </a:rPr>
              <a:t> </a:t>
            </a:r>
            <a:r>
              <a:rPr lang="fr-FR" sz="2800" dirty="0" err="1">
                <a:latin typeface="+mn-lt"/>
                <a:cs typeface="Times New Roman"/>
              </a:rPr>
              <a:t>mitjà</a:t>
            </a:r>
            <a:r>
              <a:rPr lang="fr-FR" sz="2800" dirty="0">
                <a:latin typeface="+mn-lt"/>
                <a:cs typeface="Times New Roman"/>
              </a:rPr>
              <a:t>                                </a:t>
            </a:r>
            <a:r>
              <a:rPr lang="fr-FR" sz="2800" dirty="0" smtClean="0">
                <a:latin typeface="+mn-lt"/>
                <a:cs typeface="Times New Roman"/>
              </a:rPr>
              <a:t> </a:t>
            </a:r>
            <a:r>
              <a:rPr lang="fr-FR" sz="2800" dirty="0" err="1">
                <a:latin typeface="+mn-lt"/>
                <a:cs typeface="Times New Roman"/>
              </a:rPr>
              <a:t>curs</a:t>
            </a:r>
            <a:r>
              <a:rPr lang="fr-FR" sz="2800" dirty="0">
                <a:latin typeface="+mn-lt"/>
                <a:cs typeface="Times New Roman"/>
              </a:rPr>
              <a:t> </a:t>
            </a:r>
            <a:r>
              <a:rPr lang="fr-FR" sz="2800" dirty="0" smtClean="0">
                <a:latin typeface="+mn-lt"/>
                <a:cs typeface="Times New Roman"/>
              </a:rPr>
              <a:t>2015-2016</a:t>
            </a:r>
            <a:endParaRPr lang="es-E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62547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s-ES" sz="2800" b="1" dirty="0" smtClean="0">
                <a:solidFill>
                  <a:srgbClr val="C00000"/>
                </a:solidFill>
                <a:latin typeface="+mn-lt"/>
              </a:rPr>
              <a:t>ESMORZARS</a:t>
            </a:r>
            <a:endParaRPr lang="es-ES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894449" y="1082162"/>
            <a:ext cx="9144000" cy="4236720"/>
          </a:xfrm>
        </p:spPr>
        <p:txBody>
          <a:bodyPr/>
          <a:lstStyle/>
          <a:p>
            <a:r>
              <a:rPr lang="es-ES" sz="2800" dirty="0" smtClean="0"/>
              <a:t>Es </a:t>
            </a:r>
            <a:r>
              <a:rPr lang="es-ES" sz="2800" dirty="0" err="1" smtClean="0"/>
              <a:t>necessari</a:t>
            </a:r>
            <a:r>
              <a:rPr lang="es-ES" sz="2800" dirty="0" smtClean="0"/>
              <a:t> que </a:t>
            </a:r>
            <a:r>
              <a:rPr lang="es-ES" sz="2800" dirty="0" err="1" smtClean="0"/>
              <a:t>esmorzin</a:t>
            </a:r>
            <a:r>
              <a:rPr lang="es-ES" sz="2800" dirty="0" smtClean="0"/>
              <a:t> a casa, de tota manera cal que a </a:t>
            </a:r>
            <a:r>
              <a:rPr lang="es-ES" sz="2800" dirty="0" err="1" smtClean="0"/>
              <a:t>l’escola</a:t>
            </a:r>
            <a:r>
              <a:rPr lang="es-ES" sz="2800" dirty="0" smtClean="0"/>
              <a:t> </a:t>
            </a:r>
            <a:r>
              <a:rPr lang="es-ES" sz="2800" dirty="0" err="1" smtClean="0"/>
              <a:t>portin</a:t>
            </a:r>
            <a:r>
              <a:rPr lang="es-ES" sz="2800" dirty="0" smtClean="0"/>
              <a:t> alguna cosa per </a:t>
            </a:r>
            <a:r>
              <a:rPr lang="es-ES" sz="2800" dirty="0" err="1" smtClean="0"/>
              <a:t>menjar</a:t>
            </a:r>
            <a:r>
              <a:rPr lang="es-ES" sz="2800" dirty="0" smtClean="0"/>
              <a:t>.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6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092" y="2602175"/>
            <a:ext cx="2171928" cy="1295400"/>
          </a:xfrm>
          <a:prstGeom prst="rect">
            <a:avLst/>
          </a:prstGeom>
        </p:spPr>
      </p:pic>
      <p:pic>
        <p:nvPicPr>
          <p:cNvPr id="7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2" b="24093"/>
          <a:stretch/>
        </p:blipFill>
        <p:spPr>
          <a:xfrm>
            <a:off x="5423864" y="2602175"/>
            <a:ext cx="3412370" cy="1196695"/>
          </a:xfrm>
          <a:prstGeom prst="rect">
            <a:avLst/>
          </a:prstGeom>
        </p:spPr>
      </p:pic>
      <p:pic>
        <p:nvPicPr>
          <p:cNvPr id="8" name="1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278" y="4523843"/>
            <a:ext cx="1905564" cy="1132861"/>
          </a:xfrm>
          <a:prstGeom prst="rect">
            <a:avLst/>
          </a:prstGeom>
        </p:spPr>
      </p:pic>
      <p:pic>
        <p:nvPicPr>
          <p:cNvPr id="9" name="19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118" y="5131398"/>
            <a:ext cx="2438663" cy="933813"/>
          </a:xfrm>
          <a:prstGeom prst="rect">
            <a:avLst/>
          </a:prstGeom>
        </p:spPr>
      </p:pic>
      <p:pic>
        <p:nvPicPr>
          <p:cNvPr id="10" name="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855" y="4307909"/>
            <a:ext cx="1835799" cy="1232800"/>
          </a:xfrm>
          <a:prstGeom prst="rect">
            <a:avLst/>
          </a:prstGeom>
        </p:spPr>
      </p:pic>
      <p:sp>
        <p:nvSpPr>
          <p:cNvPr id="11" name="18 Multiplicar"/>
          <p:cNvSpPr/>
          <p:nvPr/>
        </p:nvSpPr>
        <p:spPr>
          <a:xfrm>
            <a:off x="4395003" y="4581439"/>
            <a:ext cx="2142895" cy="92878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9855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625474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solidFill>
                  <a:srgbClr val="C00000"/>
                </a:solidFill>
                <a:latin typeface="+mn-lt"/>
              </a:rPr>
              <a:t>COM TREBALLEM A TERCER</a:t>
            </a:r>
            <a:endParaRPr lang="es-E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143000" y="1752600"/>
            <a:ext cx="9525000" cy="4084320"/>
          </a:xfrm>
        </p:spPr>
        <p:txBody>
          <a:bodyPr/>
          <a:lstStyle/>
          <a:p>
            <a:pPr marL="800100" lvl="1" indent="-342900"/>
            <a:r>
              <a:rPr lang="es-ES" sz="2800" dirty="0" err="1">
                <a:ea typeface="Tahoma"/>
                <a:cs typeface="Tahoma"/>
              </a:rPr>
              <a:t>G</a:t>
            </a:r>
            <a:r>
              <a:rPr lang="es-ES" sz="2800" dirty="0" err="1" smtClean="0">
                <a:ea typeface="Tahoma"/>
                <a:cs typeface="Tahoma"/>
              </a:rPr>
              <a:t>rups</a:t>
            </a:r>
            <a:r>
              <a:rPr lang="es-ES" sz="2800" dirty="0" smtClean="0">
                <a:ea typeface="Tahoma"/>
                <a:cs typeface="Tahoma"/>
              </a:rPr>
              <a:t> flexibles de </a:t>
            </a:r>
            <a:r>
              <a:rPr lang="es-ES" sz="2800" dirty="0" err="1" smtClean="0">
                <a:ea typeface="Tahoma"/>
                <a:cs typeface="Tahoma"/>
              </a:rPr>
              <a:t>llengua</a:t>
            </a:r>
            <a:r>
              <a:rPr lang="es-ES" sz="2800" dirty="0" smtClean="0">
                <a:ea typeface="Tahoma"/>
                <a:cs typeface="Tahoma"/>
              </a:rPr>
              <a:t> i </a:t>
            </a:r>
            <a:r>
              <a:rPr lang="es-ES" sz="2800" dirty="0" err="1" smtClean="0">
                <a:ea typeface="Tahoma"/>
                <a:cs typeface="Tahoma"/>
              </a:rPr>
              <a:t>matemàtiques</a:t>
            </a:r>
            <a:r>
              <a:rPr lang="es-ES" sz="2800" dirty="0" smtClean="0">
                <a:ea typeface="Tahoma"/>
                <a:cs typeface="Tahoma"/>
              </a:rPr>
              <a:t>.</a:t>
            </a:r>
          </a:p>
          <a:p>
            <a:pPr marL="800100" lvl="1" indent="-342900"/>
            <a:r>
              <a:rPr lang="es-ES" sz="2800" dirty="0" err="1" smtClean="0">
                <a:ea typeface="Tahoma"/>
                <a:cs typeface="Tahoma"/>
              </a:rPr>
              <a:t>Desdoblaments</a:t>
            </a:r>
            <a:r>
              <a:rPr lang="es-ES" sz="2800" dirty="0" smtClean="0">
                <a:ea typeface="Tahoma"/>
                <a:cs typeface="Tahoma"/>
              </a:rPr>
              <a:t> </a:t>
            </a:r>
            <a:r>
              <a:rPr lang="es-ES" sz="2800" dirty="0" err="1" smtClean="0">
                <a:ea typeface="Tahoma"/>
                <a:cs typeface="Tahoma"/>
              </a:rPr>
              <a:t>anglès</a:t>
            </a:r>
            <a:r>
              <a:rPr lang="es-ES" sz="2800" dirty="0" smtClean="0">
                <a:ea typeface="Tahoma"/>
                <a:cs typeface="Tahoma"/>
              </a:rPr>
              <a:t>.</a:t>
            </a:r>
          </a:p>
          <a:p>
            <a:pPr marL="800100" lvl="1" indent="-342900"/>
            <a:r>
              <a:rPr lang="es-ES" sz="2800" dirty="0" smtClean="0">
                <a:ea typeface="Tahoma"/>
                <a:cs typeface="Tahoma"/>
              </a:rPr>
              <a:t>2 </a:t>
            </a:r>
            <a:r>
              <a:rPr lang="es-ES" sz="2800" dirty="0" err="1" smtClean="0">
                <a:ea typeface="Tahoma"/>
                <a:cs typeface="Tahoma"/>
              </a:rPr>
              <a:t>projectes</a:t>
            </a:r>
            <a:r>
              <a:rPr lang="es-ES" sz="2800" dirty="0" smtClean="0">
                <a:ea typeface="Tahoma"/>
                <a:cs typeface="Tahoma"/>
              </a:rPr>
              <a:t> </a:t>
            </a:r>
            <a:r>
              <a:rPr lang="es-ES" sz="2800" dirty="0" err="1" smtClean="0">
                <a:ea typeface="Tahoma"/>
                <a:cs typeface="Tahoma"/>
              </a:rPr>
              <a:t>interdiciplinaris</a:t>
            </a:r>
            <a:endParaRPr lang="es-ES" sz="2800" dirty="0" smtClean="0">
              <a:ea typeface="Tahoma"/>
              <a:cs typeface="Tahoma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003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549274"/>
          </a:xfrm>
        </p:spPr>
        <p:txBody>
          <a:bodyPr>
            <a:noAutofit/>
          </a:bodyPr>
          <a:lstStyle/>
          <a:p>
            <a:pPr algn="ctr"/>
            <a:r>
              <a:rPr lang="es-ES" b="1" dirty="0" smtClean="0">
                <a:solidFill>
                  <a:srgbClr val="C00000"/>
                </a:solidFill>
                <a:latin typeface="+mn-lt"/>
              </a:rPr>
              <a:t>QUE TREBALLEM?</a:t>
            </a:r>
            <a:endParaRPr lang="es-E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90600" y="1143000"/>
            <a:ext cx="9677400" cy="416052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MATEMÀTIQUES: les sumes, restes, la </a:t>
            </a:r>
            <a:r>
              <a:rPr lang="es-ES" sz="2800" dirty="0" err="1" smtClean="0"/>
              <a:t>multiplicació</a:t>
            </a:r>
            <a:r>
              <a:rPr lang="es-ES" sz="2800" dirty="0" smtClean="0"/>
              <a:t> (</a:t>
            </a:r>
            <a:r>
              <a:rPr lang="es-ES" sz="2800" dirty="0" err="1" smtClean="0"/>
              <a:t>inciderem</a:t>
            </a:r>
            <a:r>
              <a:rPr lang="es-ES" sz="2800" dirty="0" smtClean="0"/>
              <a:t> </a:t>
            </a:r>
            <a:r>
              <a:rPr lang="es-ES" sz="2800" dirty="0" err="1" smtClean="0"/>
              <a:t>molt</a:t>
            </a:r>
            <a:r>
              <a:rPr lang="es-ES" sz="2800" dirty="0" smtClean="0"/>
              <a:t> en les </a:t>
            </a:r>
            <a:r>
              <a:rPr lang="es-ES" sz="2800" dirty="0" err="1" smtClean="0"/>
              <a:t>taules</a:t>
            </a:r>
            <a:r>
              <a:rPr lang="es-ES" sz="2800" dirty="0" smtClean="0"/>
              <a:t> de multiplicar), resolución de </a:t>
            </a:r>
            <a:r>
              <a:rPr lang="es-ES" sz="2800" dirty="0" err="1" smtClean="0"/>
              <a:t>problemes</a:t>
            </a:r>
            <a:r>
              <a:rPr lang="es-ES" sz="2800" dirty="0" smtClean="0"/>
              <a:t>, </a:t>
            </a:r>
            <a:r>
              <a:rPr lang="es-ES" sz="2800" dirty="0" err="1" smtClean="0"/>
              <a:t>numeració</a:t>
            </a:r>
            <a:r>
              <a:rPr lang="es-ES" sz="2800" dirty="0" smtClean="0"/>
              <a:t> </a:t>
            </a:r>
            <a:r>
              <a:rPr lang="es-ES" sz="2800" dirty="0" err="1" smtClean="0"/>
              <a:t>fins</a:t>
            </a:r>
            <a:r>
              <a:rPr lang="es-ES" sz="2800" dirty="0" smtClean="0"/>
              <a:t> a la desena de </a:t>
            </a:r>
            <a:r>
              <a:rPr lang="es-ES" sz="2800" dirty="0" err="1" smtClean="0"/>
              <a:t>miler</a:t>
            </a:r>
            <a:r>
              <a:rPr lang="es-ES" sz="2800" dirty="0" smtClean="0"/>
              <a:t>.</a:t>
            </a:r>
          </a:p>
          <a:p>
            <a:r>
              <a:rPr lang="es-ES" sz="2800" dirty="0" smtClean="0"/>
              <a:t>CATALÀ: </a:t>
            </a:r>
            <a:r>
              <a:rPr lang="es-ES" sz="2800" dirty="0" err="1" smtClean="0"/>
              <a:t>començarem</a:t>
            </a:r>
            <a:r>
              <a:rPr lang="es-ES" sz="2800" dirty="0" smtClean="0"/>
              <a:t> </a:t>
            </a:r>
            <a:r>
              <a:rPr lang="es-ES" sz="2800" dirty="0" err="1" smtClean="0"/>
              <a:t>l’ortografía</a:t>
            </a:r>
            <a:r>
              <a:rPr lang="es-ES" sz="2800" dirty="0" smtClean="0"/>
              <a:t> </a:t>
            </a:r>
            <a:r>
              <a:rPr lang="es-ES" sz="2800" dirty="0" err="1" smtClean="0"/>
              <a:t>arbitrària</a:t>
            </a:r>
            <a:r>
              <a:rPr lang="es-ES" sz="2800" dirty="0"/>
              <a:t> </a:t>
            </a:r>
            <a:r>
              <a:rPr lang="es-ES" sz="2800" dirty="0" smtClean="0"/>
              <a:t>i </a:t>
            </a:r>
            <a:r>
              <a:rPr lang="es-ES" sz="2800" dirty="0" err="1" smtClean="0"/>
              <a:t>treballarem</a:t>
            </a:r>
            <a:r>
              <a:rPr lang="es-ES" sz="2800" dirty="0" smtClean="0"/>
              <a:t> el </a:t>
            </a:r>
            <a:r>
              <a:rPr lang="es-ES" sz="2800" dirty="0" err="1" smtClean="0"/>
              <a:t>text</a:t>
            </a:r>
            <a:r>
              <a:rPr lang="es-ES" sz="2800" dirty="0" smtClean="0"/>
              <a:t> </a:t>
            </a:r>
            <a:r>
              <a:rPr lang="es-ES" sz="2800" dirty="0" err="1" smtClean="0"/>
              <a:t>lliure</a:t>
            </a:r>
            <a:r>
              <a:rPr lang="es-ES" sz="2800" dirty="0" smtClean="0"/>
              <a:t> (</a:t>
            </a:r>
            <a:r>
              <a:rPr lang="es-ES" sz="2800" dirty="0" err="1" smtClean="0"/>
              <a:t>diferents</a:t>
            </a:r>
            <a:r>
              <a:rPr lang="es-ES" sz="2800" dirty="0" smtClean="0"/>
              <a:t> </a:t>
            </a:r>
            <a:r>
              <a:rPr lang="es-ES" sz="2800" dirty="0" err="1" smtClean="0"/>
              <a:t>tipologies</a:t>
            </a:r>
            <a:r>
              <a:rPr lang="es-ES" sz="2800" dirty="0" smtClean="0"/>
              <a:t> </a:t>
            </a:r>
            <a:r>
              <a:rPr lang="es-ES" sz="2800" dirty="0" err="1" smtClean="0"/>
              <a:t>textuals</a:t>
            </a:r>
            <a:r>
              <a:rPr lang="es-ES" sz="2800" dirty="0" smtClean="0"/>
              <a:t>), </a:t>
            </a:r>
            <a:r>
              <a:rPr lang="es-ES" sz="2800" dirty="0" err="1" smtClean="0"/>
              <a:t>ja</a:t>
            </a:r>
            <a:r>
              <a:rPr lang="es-ES" sz="2800" dirty="0" smtClean="0"/>
              <a:t> que </a:t>
            </a:r>
            <a:r>
              <a:rPr lang="es-ES" sz="2800" dirty="0" err="1" smtClean="0"/>
              <a:t>s’han</a:t>
            </a:r>
            <a:r>
              <a:rPr lang="es-ES" sz="2800" dirty="0" smtClean="0"/>
              <a:t> de </a:t>
            </a:r>
            <a:r>
              <a:rPr lang="es-ES" sz="2800" dirty="0" err="1" smtClean="0"/>
              <a:t>deixar</a:t>
            </a:r>
            <a:r>
              <a:rPr lang="es-ES" sz="2800" dirty="0" smtClean="0"/>
              <a:t> </a:t>
            </a:r>
            <a:r>
              <a:rPr lang="es-ES" sz="2800" dirty="0" err="1" smtClean="0"/>
              <a:t>consolidades</a:t>
            </a:r>
            <a:r>
              <a:rPr lang="es-ES" sz="2800" dirty="0" smtClean="0"/>
              <a:t> les bases </a:t>
            </a:r>
            <a:r>
              <a:rPr lang="es-ES" sz="2800" dirty="0" err="1" smtClean="0"/>
              <a:t>d’una</a:t>
            </a:r>
            <a:r>
              <a:rPr lang="es-ES" sz="2800" dirty="0" smtClean="0"/>
              <a:t> bona </a:t>
            </a:r>
            <a:r>
              <a:rPr lang="es-ES" sz="2800" dirty="0" err="1" smtClean="0"/>
              <a:t>comprensió</a:t>
            </a:r>
            <a:r>
              <a:rPr lang="es-ES" sz="2800" dirty="0" smtClean="0"/>
              <a:t> i </a:t>
            </a:r>
            <a:r>
              <a:rPr lang="es-ES" sz="2800" dirty="0" err="1" smtClean="0"/>
              <a:t>expressió</a:t>
            </a:r>
            <a:r>
              <a:rPr lang="es-ES" sz="2800" dirty="0" smtClean="0"/>
              <a:t> escrita.</a:t>
            </a:r>
          </a:p>
          <a:p>
            <a:r>
              <a:rPr lang="es-ES" sz="2800" dirty="0" smtClean="0"/>
              <a:t>MEDI: la </a:t>
            </a:r>
            <a:r>
              <a:rPr lang="es-ES" sz="2800" dirty="0" err="1" smtClean="0"/>
              <a:t>terra</a:t>
            </a:r>
            <a:r>
              <a:rPr lang="es-ES" sz="2800" dirty="0" smtClean="0"/>
              <a:t>, el clima, </a:t>
            </a:r>
            <a:r>
              <a:rPr lang="es-ES" sz="2800" dirty="0" err="1" smtClean="0"/>
              <a:t>paisatges</a:t>
            </a:r>
            <a:r>
              <a:rPr lang="es-ES" sz="2800" dirty="0" smtClean="0"/>
              <a:t> </a:t>
            </a:r>
            <a:r>
              <a:rPr lang="es-ES" sz="2800" dirty="0" err="1" smtClean="0"/>
              <a:t>naturals</a:t>
            </a:r>
            <a:r>
              <a:rPr lang="es-ES" sz="2800" dirty="0" smtClean="0"/>
              <a:t>, les plantes, </a:t>
            </a:r>
            <a:r>
              <a:rPr lang="es-ES" sz="2800" dirty="0" err="1" smtClean="0"/>
              <a:t>els</a:t>
            </a:r>
            <a:r>
              <a:rPr lang="es-ES" sz="2800" dirty="0" smtClean="0"/>
              <a:t> </a:t>
            </a:r>
            <a:r>
              <a:rPr lang="es-ES" sz="2800" dirty="0" err="1" smtClean="0"/>
              <a:t>animals</a:t>
            </a:r>
            <a:r>
              <a:rPr lang="es-ES" sz="2800" dirty="0" smtClean="0"/>
              <a:t>, el </a:t>
            </a:r>
            <a:r>
              <a:rPr lang="es-ES" sz="2800" dirty="0" err="1" smtClean="0"/>
              <a:t>municipi</a:t>
            </a:r>
            <a:r>
              <a:rPr lang="es-ES" sz="2800" dirty="0" smtClean="0"/>
              <a:t>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21019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701674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 smtClean="0">
                <a:solidFill>
                  <a:srgbClr val="C00000"/>
                </a:solidFill>
                <a:latin typeface="+mn-lt"/>
              </a:rPr>
              <a:t>COM ELS PODEM AJUDAR?</a:t>
            </a:r>
            <a:endParaRPr lang="es-ES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24000" y="1371600"/>
            <a:ext cx="9601200" cy="4008120"/>
          </a:xfrm>
        </p:spPr>
        <p:txBody>
          <a:bodyPr>
            <a:noAutofit/>
          </a:bodyPr>
          <a:lstStyle/>
          <a:p>
            <a:r>
              <a:rPr lang="es-ES" sz="2800" dirty="0" smtClean="0"/>
              <a:t>Parlar </a:t>
            </a:r>
            <a:r>
              <a:rPr lang="es-ES" sz="2800" dirty="0" err="1" smtClean="0"/>
              <a:t>positivament</a:t>
            </a:r>
            <a:r>
              <a:rPr lang="es-ES" sz="2800" dirty="0" smtClean="0"/>
              <a:t> </a:t>
            </a:r>
            <a:r>
              <a:rPr lang="es-ES" sz="2800" dirty="0" err="1" smtClean="0"/>
              <a:t>d’anar</a:t>
            </a:r>
            <a:r>
              <a:rPr lang="es-ES" sz="2800" dirty="0" smtClean="0"/>
              <a:t> a </a:t>
            </a:r>
            <a:r>
              <a:rPr lang="es-ES" sz="2800" dirty="0" err="1" smtClean="0"/>
              <a:t>l’escola</a:t>
            </a:r>
            <a:r>
              <a:rPr lang="es-ES" sz="2800" dirty="0" smtClean="0"/>
              <a:t>.</a:t>
            </a:r>
          </a:p>
          <a:p>
            <a:r>
              <a:rPr lang="es-ES" sz="2800" dirty="0" smtClean="0"/>
              <a:t>Compartir </a:t>
            </a:r>
            <a:r>
              <a:rPr lang="es-ES" sz="2800" dirty="0" err="1" smtClean="0"/>
              <a:t>estones</a:t>
            </a:r>
            <a:r>
              <a:rPr lang="es-ES" sz="2800" dirty="0" smtClean="0"/>
              <a:t>: </a:t>
            </a:r>
            <a:r>
              <a:rPr lang="es-ES" sz="2800" dirty="0" err="1" smtClean="0"/>
              <a:t>explicant</a:t>
            </a:r>
            <a:r>
              <a:rPr lang="es-ES" sz="2800" dirty="0"/>
              <a:t>-</a:t>
            </a:r>
            <a:r>
              <a:rPr lang="es-ES" sz="2800" dirty="0" smtClean="0"/>
              <a:t>los </a:t>
            </a:r>
            <a:r>
              <a:rPr lang="es-ES" sz="2800" dirty="0" err="1" smtClean="0"/>
              <a:t>contes</a:t>
            </a:r>
            <a:r>
              <a:rPr lang="es-ES" sz="2800" dirty="0" smtClean="0"/>
              <a:t>, </a:t>
            </a:r>
            <a:r>
              <a:rPr lang="es-ES" sz="2800" dirty="0" err="1" smtClean="0"/>
              <a:t>llegint</a:t>
            </a:r>
            <a:r>
              <a:rPr lang="es-ES" sz="2800" dirty="0" smtClean="0"/>
              <a:t> </a:t>
            </a:r>
            <a:r>
              <a:rPr lang="es-ES" sz="2800" dirty="0" err="1" smtClean="0"/>
              <a:t>conjuntament</a:t>
            </a:r>
            <a:r>
              <a:rPr lang="es-ES" sz="2800" dirty="0" smtClean="0"/>
              <a:t>.</a:t>
            </a:r>
          </a:p>
          <a:p>
            <a:r>
              <a:rPr lang="es-ES" sz="2800" dirty="0" smtClean="0"/>
              <a:t>Habitar </a:t>
            </a:r>
            <a:r>
              <a:rPr lang="es-ES" sz="2800" dirty="0" err="1" smtClean="0"/>
              <a:t>els</a:t>
            </a:r>
            <a:r>
              <a:rPr lang="es-ES" sz="2800" dirty="0" smtClean="0"/>
              <a:t> </a:t>
            </a:r>
            <a:r>
              <a:rPr lang="es-ES" sz="2800" dirty="0" err="1" smtClean="0"/>
              <a:t>espais</a:t>
            </a:r>
            <a:r>
              <a:rPr lang="es-ES" sz="2800" dirty="0" smtClean="0"/>
              <a:t> </a:t>
            </a:r>
            <a:r>
              <a:rPr lang="es-ES" sz="2800" dirty="0" err="1" smtClean="0"/>
              <a:t>apropiats</a:t>
            </a:r>
            <a:r>
              <a:rPr lang="es-ES" sz="2800" dirty="0" smtClean="0"/>
              <a:t> a casa per poder-hi </a:t>
            </a:r>
            <a:r>
              <a:rPr lang="es-ES" sz="2800" dirty="0" err="1" smtClean="0"/>
              <a:t>dur</a:t>
            </a:r>
            <a:r>
              <a:rPr lang="es-ES" sz="2800" dirty="0" smtClean="0"/>
              <a:t> a </a:t>
            </a:r>
            <a:r>
              <a:rPr lang="es-ES" sz="2800" dirty="0" err="1" smtClean="0"/>
              <a:t>terme</a:t>
            </a:r>
            <a:r>
              <a:rPr lang="es-ES" sz="2800" dirty="0" smtClean="0"/>
              <a:t> les tasques </a:t>
            </a:r>
            <a:r>
              <a:rPr lang="es-ES" sz="2800" dirty="0" err="1" smtClean="0"/>
              <a:t>escolars</a:t>
            </a:r>
            <a:r>
              <a:rPr lang="es-ES" sz="2800" dirty="0" smtClean="0"/>
              <a:t>.</a:t>
            </a:r>
          </a:p>
          <a:p>
            <a:r>
              <a:rPr lang="es-ES" sz="2800" dirty="0" smtClean="0"/>
              <a:t>Educar-los en la </a:t>
            </a:r>
            <a:r>
              <a:rPr lang="es-ES" sz="2800" dirty="0" err="1" smtClean="0"/>
              <a:t>responsabilitat</a:t>
            </a:r>
            <a:r>
              <a:rPr lang="es-ES" sz="2800" dirty="0" smtClean="0"/>
              <a:t>.</a:t>
            </a:r>
          </a:p>
          <a:p>
            <a:r>
              <a:rPr lang="es-ES" sz="2800" dirty="0" smtClean="0"/>
              <a:t>Fomentar </a:t>
            </a:r>
            <a:r>
              <a:rPr lang="es-ES" sz="2800" dirty="0" err="1" smtClean="0"/>
              <a:t>hàbits</a:t>
            </a:r>
            <a:r>
              <a:rPr lang="es-ES" sz="2800" dirty="0" smtClean="0"/>
              <a:t> saludables.</a:t>
            </a:r>
          </a:p>
          <a:p>
            <a:r>
              <a:rPr lang="es-ES" sz="2800" dirty="0" smtClean="0"/>
              <a:t>Revisar-los </a:t>
            </a:r>
            <a:r>
              <a:rPr lang="es-ES" sz="2800" dirty="0" err="1" smtClean="0"/>
              <a:t>l’agenda</a:t>
            </a:r>
            <a:r>
              <a:rPr lang="es-ES" sz="2800" dirty="0" smtClean="0"/>
              <a:t>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11768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rgbClr val="C00000"/>
                </a:solidFill>
                <a:latin typeface="+mn-lt"/>
                <a:ea typeface="Tahoma"/>
                <a:cs typeface="Tahoma"/>
              </a:rPr>
              <a:t>L'AGENDA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24000" y="2057400"/>
            <a:ext cx="9144000" cy="3048000"/>
          </a:xfrm>
        </p:spPr>
        <p:txBody>
          <a:bodyPr>
            <a:normAutofit fontScale="85000" lnSpcReduction="20000"/>
          </a:bodyPr>
          <a:lstStyle/>
          <a:p>
            <a:pPr marL="228600" lvl="1" indent="0">
              <a:buNone/>
            </a:pPr>
            <a:endParaRPr lang="es-ES" sz="3600" dirty="0">
              <a:latin typeface="Arial" charset="0"/>
              <a:cs typeface="Arial" charset="0"/>
            </a:endParaRPr>
          </a:p>
          <a:p>
            <a:pPr marL="800100" lvl="1" indent="-571500"/>
            <a:r>
              <a:rPr lang="es-ES" sz="3600" dirty="0" err="1" smtClean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Absències</a:t>
            </a:r>
            <a:r>
              <a:rPr lang="es-ES" sz="3600" dirty="0" smtClean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i </a:t>
            </a:r>
            <a:r>
              <a:rPr lang="es-ES" sz="3600" dirty="0" err="1" smtClean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retards</a:t>
            </a:r>
            <a:r>
              <a:rPr lang="es-ES" sz="3600" dirty="0" smtClean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.</a:t>
            </a:r>
          </a:p>
          <a:p>
            <a:pPr marL="800100" lvl="1" indent="-571500"/>
            <a:r>
              <a:rPr lang="es-ES" sz="3600" dirty="0" smtClean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Concretar </a:t>
            </a:r>
            <a:r>
              <a:rPr lang="es-ES" sz="36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entrevistes: </a:t>
            </a:r>
            <a:r>
              <a:rPr lang="es-ES" sz="3600" dirty="0" err="1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horari</a:t>
            </a:r>
            <a:r>
              <a:rPr lang="es-ES" sz="36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d’atenció</a:t>
            </a:r>
            <a:r>
              <a:rPr lang="es-ES" sz="36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als</a:t>
            </a:r>
            <a:r>
              <a:rPr lang="es-ES" sz="36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s-ES" sz="3600" dirty="0" smtClean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pares.</a:t>
            </a:r>
          </a:p>
          <a:p>
            <a:pPr marL="800100" lvl="1" indent="-571500"/>
            <a:r>
              <a:rPr lang="es-ES" sz="3600" dirty="0" err="1" smtClean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Organització</a:t>
            </a:r>
            <a:r>
              <a:rPr lang="es-ES" sz="3600" dirty="0" smtClean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s-ES" sz="36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individual de les tasques, </a:t>
            </a:r>
            <a:r>
              <a:rPr lang="es-ES" sz="3600" dirty="0" err="1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deures</a:t>
            </a:r>
            <a:r>
              <a:rPr lang="es-ES" sz="36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, </a:t>
            </a:r>
            <a:r>
              <a:rPr lang="es-ES" sz="3600" dirty="0" smtClean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etc.</a:t>
            </a:r>
          </a:p>
          <a:p>
            <a:pPr marL="800100" lvl="1" indent="-571500"/>
            <a:r>
              <a:rPr lang="es-ES" sz="3600" dirty="0" err="1" smtClean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Seguiment</a:t>
            </a:r>
            <a:r>
              <a:rPr lang="es-ES" sz="3600" dirty="0" smtClean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s-ES" sz="36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del </a:t>
            </a:r>
            <a:r>
              <a:rPr lang="es-ES" sz="3600" dirty="0" err="1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comportament</a:t>
            </a:r>
            <a:r>
              <a:rPr lang="es-ES" sz="36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.</a:t>
            </a:r>
          </a:p>
          <a:p>
            <a:pPr marL="274320" lvl="1" indent="0" algn="r">
              <a:buNone/>
            </a:pPr>
            <a:endParaRPr lang="es-ES" sz="4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Resultado de imagen de agenda escol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Resultado de imagen de agenda escola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4" name="Picture 6" descr="http://www.aula-3.com/admin/uploads/productes/652/img2/th2_interior_plane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032" y="457199"/>
            <a:ext cx="2821168" cy="200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73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rgbClr val="C00000"/>
                </a:solidFill>
                <a:latin typeface="+mn-lt"/>
              </a:rPr>
              <a:t>DEURES</a:t>
            </a:r>
            <a:endParaRPr lang="es-E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1100" y="1828800"/>
            <a:ext cx="9144000" cy="3474720"/>
          </a:xfrm>
        </p:spPr>
        <p:txBody>
          <a:bodyPr>
            <a:noAutofit/>
          </a:bodyPr>
          <a:lstStyle/>
          <a:p>
            <a:r>
              <a:rPr lang="es-ES" sz="2800" dirty="0" err="1" smtClean="0"/>
              <a:t>Llegir</a:t>
            </a:r>
            <a:r>
              <a:rPr lang="es-ES" sz="2800" dirty="0" smtClean="0"/>
              <a:t> </a:t>
            </a:r>
            <a:r>
              <a:rPr lang="es-ES" sz="2800" dirty="0" err="1" smtClean="0"/>
              <a:t>uns</a:t>
            </a:r>
            <a:r>
              <a:rPr lang="es-ES" sz="2800" dirty="0" smtClean="0"/>
              <a:t> 15 </a:t>
            </a:r>
            <a:r>
              <a:rPr lang="es-ES" sz="2800" dirty="0" err="1" smtClean="0"/>
              <a:t>minuts</a:t>
            </a:r>
            <a:r>
              <a:rPr lang="es-ES" sz="2800" dirty="0" smtClean="0"/>
              <a:t> en </a:t>
            </a:r>
            <a:r>
              <a:rPr lang="es-ES" sz="2800" dirty="0" err="1" smtClean="0"/>
              <a:t>silenci</a:t>
            </a:r>
            <a:r>
              <a:rPr lang="es-ES" sz="2800" dirty="0" smtClean="0"/>
              <a:t> i en </a:t>
            </a:r>
            <a:r>
              <a:rPr lang="es-ES" sz="2800" dirty="0" err="1" smtClean="0"/>
              <a:t>veu</a:t>
            </a:r>
            <a:r>
              <a:rPr lang="es-ES" sz="2800" dirty="0"/>
              <a:t> </a:t>
            </a:r>
            <a:r>
              <a:rPr lang="es-ES" sz="2800" dirty="0" smtClean="0"/>
              <a:t>alta cada </a:t>
            </a:r>
            <a:r>
              <a:rPr lang="es-ES" sz="2800" dirty="0" err="1" smtClean="0"/>
              <a:t>dia</a:t>
            </a:r>
            <a:r>
              <a:rPr lang="es-ES" sz="2800" dirty="0" smtClean="0"/>
              <a:t>.</a:t>
            </a:r>
          </a:p>
          <a:p>
            <a:r>
              <a:rPr lang="es-ES" sz="2800" dirty="0" smtClean="0"/>
              <a:t>Acabar la </a:t>
            </a:r>
            <a:r>
              <a:rPr lang="es-ES" sz="2800" dirty="0" err="1" smtClean="0"/>
              <a:t>feina</a:t>
            </a:r>
            <a:r>
              <a:rPr lang="es-ES" sz="2800" dirty="0" smtClean="0"/>
              <a:t> que no </a:t>
            </a:r>
            <a:r>
              <a:rPr lang="es-ES" sz="2800" dirty="0" err="1" smtClean="0"/>
              <a:t>s’ha</a:t>
            </a:r>
            <a:r>
              <a:rPr lang="es-ES" sz="2800" dirty="0" smtClean="0"/>
              <a:t> </a:t>
            </a:r>
            <a:r>
              <a:rPr lang="es-ES" sz="2800" dirty="0" err="1" smtClean="0"/>
              <a:t>acabat</a:t>
            </a:r>
            <a:r>
              <a:rPr lang="es-ES" sz="2800" dirty="0" smtClean="0"/>
              <a:t> a </a:t>
            </a:r>
            <a:r>
              <a:rPr lang="es-ES" sz="2800" dirty="0" err="1" smtClean="0"/>
              <a:t>classe</a:t>
            </a:r>
            <a:r>
              <a:rPr lang="es-ES" sz="2800" dirty="0" smtClean="0"/>
              <a:t> </a:t>
            </a:r>
            <a:r>
              <a:rPr lang="es-ES" sz="2800" dirty="0" err="1" smtClean="0"/>
              <a:t>quan</a:t>
            </a:r>
            <a:r>
              <a:rPr lang="es-ES" sz="2800" dirty="0" smtClean="0"/>
              <a:t> el/la </a:t>
            </a:r>
            <a:r>
              <a:rPr lang="es-ES" sz="2800" dirty="0" err="1" smtClean="0"/>
              <a:t>mestre</a:t>
            </a:r>
            <a:r>
              <a:rPr lang="es-ES" sz="2800" dirty="0"/>
              <a:t>/</a:t>
            </a:r>
            <a:r>
              <a:rPr lang="es-ES" sz="2800" dirty="0" smtClean="0"/>
              <a:t>a </a:t>
            </a:r>
            <a:r>
              <a:rPr lang="es-ES" sz="2800" dirty="0" err="1" smtClean="0"/>
              <a:t>ho</a:t>
            </a:r>
            <a:r>
              <a:rPr lang="es-ES" sz="2800" dirty="0" smtClean="0"/>
              <a:t> </a:t>
            </a:r>
            <a:r>
              <a:rPr lang="es-ES" sz="2800" dirty="0" err="1" smtClean="0"/>
              <a:t>cregui</a:t>
            </a:r>
            <a:r>
              <a:rPr lang="es-ES" sz="2800" dirty="0" smtClean="0"/>
              <a:t> </a:t>
            </a:r>
            <a:r>
              <a:rPr lang="es-ES" sz="2800" dirty="0" err="1" smtClean="0"/>
              <a:t>necessari</a:t>
            </a:r>
            <a:r>
              <a:rPr lang="es-ES" sz="2800" dirty="0" smtClean="0"/>
              <a:t>.</a:t>
            </a:r>
          </a:p>
          <a:p>
            <a:r>
              <a:rPr lang="es-ES" sz="2800" dirty="0" err="1" smtClean="0"/>
              <a:t>Reforçar</a:t>
            </a:r>
            <a:r>
              <a:rPr lang="es-ES" sz="2800" dirty="0" smtClean="0"/>
              <a:t> </a:t>
            </a:r>
            <a:r>
              <a:rPr lang="es-ES" sz="2800" dirty="0" err="1" smtClean="0"/>
              <a:t>operacions</a:t>
            </a:r>
            <a:r>
              <a:rPr lang="es-ES" sz="2800" dirty="0" smtClean="0"/>
              <a:t> </a:t>
            </a:r>
            <a:r>
              <a:rPr lang="es-ES" sz="2800" dirty="0" err="1" smtClean="0"/>
              <a:t>matemàtiques</a:t>
            </a:r>
            <a:r>
              <a:rPr lang="es-ES" sz="2800" dirty="0" smtClean="0"/>
              <a:t> </a:t>
            </a:r>
            <a:r>
              <a:rPr lang="es-ES" sz="2800" dirty="0" err="1" smtClean="0"/>
              <a:t>quan</a:t>
            </a:r>
            <a:r>
              <a:rPr lang="es-ES" sz="2800" dirty="0" smtClean="0"/>
              <a:t> </a:t>
            </a:r>
            <a:r>
              <a:rPr lang="es-ES" sz="2800" dirty="0" err="1" smtClean="0"/>
              <a:t>calgui</a:t>
            </a:r>
            <a:r>
              <a:rPr lang="es-ES" sz="2800" dirty="0" smtClean="0"/>
              <a:t>.</a:t>
            </a:r>
          </a:p>
          <a:p>
            <a:r>
              <a:rPr lang="es-ES" sz="2800" dirty="0" smtClean="0"/>
              <a:t>Preparar les </a:t>
            </a:r>
            <a:r>
              <a:rPr lang="es-ES" sz="2800" dirty="0" err="1" smtClean="0"/>
              <a:t>proves</a:t>
            </a:r>
            <a:r>
              <a:rPr lang="es-ES" sz="2800" dirty="0" smtClean="0"/>
              <a:t> de les </a:t>
            </a:r>
            <a:r>
              <a:rPr lang="es-ES" sz="2800" dirty="0" err="1" smtClean="0"/>
              <a:t>diferents</a:t>
            </a:r>
            <a:r>
              <a:rPr lang="es-ES" sz="2800" dirty="0" smtClean="0"/>
              <a:t> </a:t>
            </a:r>
            <a:r>
              <a:rPr lang="es-ES" sz="2800" dirty="0" err="1" smtClean="0"/>
              <a:t>matèries</a:t>
            </a:r>
            <a:r>
              <a:rPr lang="es-ES" sz="2800" dirty="0" smtClean="0"/>
              <a:t>.</a:t>
            </a:r>
          </a:p>
          <a:p>
            <a:r>
              <a:rPr lang="es-ES" sz="2800" dirty="0" smtClean="0"/>
              <a:t>Estudiar les </a:t>
            </a:r>
            <a:r>
              <a:rPr lang="es-ES" sz="2800" dirty="0" err="1" smtClean="0"/>
              <a:t>taules</a:t>
            </a:r>
            <a:r>
              <a:rPr lang="es-ES" sz="2800" dirty="0" smtClean="0"/>
              <a:t>, </a:t>
            </a:r>
            <a:r>
              <a:rPr lang="es-ES" sz="2800" dirty="0" err="1" smtClean="0"/>
              <a:t>els</a:t>
            </a:r>
            <a:r>
              <a:rPr lang="es-ES" sz="2800" dirty="0" smtClean="0"/>
              <a:t> </a:t>
            </a:r>
            <a:r>
              <a:rPr lang="es-ES" sz="2800" dirty="0" err="1" smtClean="0"/>
              <a:t>resums</a:t>
            </a:r>
            <a:r>
              <a:rPr lang="es-ES" sz="2800" dirty="0" smtClean="0"/>
              <a:t>…</a:t>
            </a:r>
            <a:endParaRPr lang="es-ES" sz="2800" dirty="0"/>
          </a:p>
        </p:txBody>
      </p:sp>
      <p:sp>
        <p:nvSpPr>
          <p:cNvPr id="4" name="AutoShape 2" descr="data:image/jpeg;base64,/9j/4AAQSkZJRgABAQAAAQABAAD/2wCEAAkGBxQSEhUUEhQVFhQWFBgYFxcXGBkYGRoaHRsYGhwdGBofHSkgHBwlGx0XIjEhJSkrLy4uHB8zODMsNygtLisBCgoKDg0OGxAQGywkICQsNCwsLSwsLCwsLC8sLCwsLC8sLCwsLCwsLywsLCwsLCwsLCwsLCwsLCwsLC8sLCwsLP/AABEIAOEA4QMBIgACEQEDEQH/xAAcAAEAAgMBAQEAAAAAAAAAAAAABAUDBgcBAgj/xABGEAACAQIEAwQHBQUGBQQDAAABAgMAEQQSITEFQVEGEyJhMkJxcoGRsRRSYqHBByMz0fBDU2OSorIVgsLh8TSTlOIkc4P/xAAaAQEAAwEBAQAAAAAAAAAAAAAAAgMEAQUG/8QALhEAAgIBBAECBAYCAwAAAAAAAAECEQMEEiExQRMyBWFx8CJRgZGxwaHhFCPR/9oADAMBAAIRAxEAPwDuNKUoBSlKAUpSgFKUoBSlKAUpSgFKVVYXtFh5MVJhEcNPEgd1GwBNiL/eF1uOWdetAWtKUoBSlKAUpSgFKUoBSlKAUpSgFKUoBSlKAUpSgFKUoBSlKAUpXx3q5stxmtfLcXtte29qA+6wvilDrGT42VmVeqqVDH4Fl+daf2r7fx4TFR4ZAHZRnxB1PdplJRAAR+8c2tfYakWIrl8fafGCV8UjgYiZSrM/jEUbHNljB08GgAta9yQSTfjZ1I6f+0nte+BOGWCzTNKXeI28cCqwcFrHIS5jCtpr1AYGZJ+0HBAA52s0UMqmw1WVzHsTe8ZF3B9EEbnSuLtdps8srSu48UsjFmJygqCeSqbiwsBY6VgMITS3rNvrbM2ZgPImubju037tj+0aSVngwDd3EpKPibeNmBswgBFlA1HeG5vfKBYNWi4HHSYXERSQkhisylrkmzxuMxOpJz5Wudyor0C1eTm0gHRFHxN2NRslRsfZTtxPhp4TiC7xSQQ4d0Z82SRECq4JvqzZw3UsDfSuq4PtZh30LGM/jFh8xcfO1cFxeD72KRBuRp5aEg/Aha2fgWP+0YeKXmy+L3gSrf6ga04IRyWn2UZW4co7dFIGAKkEHYg3B+Nfdcq4ZjpITeNit2W45H2jY1u3A+0iTHu3skl7Aeq3u+fkfzruTA48rkjHKmX9KUqktFKUoBSlKAUpSgFKUoBSlKAUpSgFKUoBSqzjHG4sMPGbsdkG59vQeZ/OtOx/ayeTRCI16Lqfix/S1WwxSn0QlkUToE0yqLswUdSQB8zXGP2i8ZvxSCbCzKbYMGOWJlcZhK4ba4IKsL8iDVHx3tJ3yhoWnaRZEYEo4zANZgS4Fxa+nUCq3CYFFPgRQbWuAAT0F9+g+VV5Eo8J2Thb5Y1szFi8jMXkc6l2JuzHzNZKxzGzLqNypsb68q8hlv56n4DYVSWmQLXpFfGIfKAfM3HwNq8EvXe2vQeXtoDLEALA7aX9nOo7hndmOmZj/wB/p+ZrOpvSgJOAezEnbKSfILZj/tt8aidh+JN+5hOitHKwHPN3mcG/TIx08q9OJCxy6XJsg9hIB+ZsPjWDs5Kv2lFy2y+ENsBdRZR7Qv0HM1dhk4zVFeVXFnQIeXvLXzIbMbbhj9a+oNx7y/Wvmb0j7T9a9U8833snx0zqY5P4ijf7y9faOfz622KuTYHEtE3eJoykEfPY+RFxXUcDi1lQOvxHQ8wawZ8e12ujVinapkilKVQWilKUApSlAKUpQClKUApSlAKoe03G+4ARP4rAkfhGvi9t9vj0sb6uV8SxhmneQ+sTb3QLL+VquwY90ufBXlltRixjlspYkki5JNyTfmajVnxHop7v61gr0EZDWOMIBK1kCA63vq5OpbKDZRe4va7EE8ta8w/ib8vpa1Z5cV3rNJyZjl9waLb2gZvaxrGrXryMrTm2j0caqKIz4BTY3bTzJ+tSI4wosBavqvdOtVkz5ZQd/bXtK9MnLz3589/KgMbx3N7nTz0+NfUpst9L2r2s+DwTzOI4kzuQSFFhcLa+pIFhcak8x1oCPwjs8+PnigRzGBFJNK+XMAC2VBbTxZgSP+1dIxn7PMMsL/Z1fvwM0LtK5AkXVAVBCZbgA+HYmrDshwD7DFIZHBeRg8h2CgKFVQeYAub9WNW3CeJx4lO8izFCSFYqyhvxJcDMvRhoazzyO7j0i6ONVz5NC4RixNHHINAxU2O4NyCp8wbg+YNZpvSb3j9aiYaPusdi8PrZcSJkv9ye0lh5By4qXP6Te8frXv4p74qR5GSO2TQXZvh9as8LxaTDSsUNwbZlOx0HyPnVYmzfD61kxvpt8PoKm0nwyKddG+cO7WQSaOe6bo3o/BtvnaryKUMLqQR1BBHzFcgqZHKyBijMpuuqkg7HmKzS0y8Mujmfk6tSubYbtRiU/tMw6OoP5ix/Or7B9sRY97GRbLcob7+R2+ZqmWnmixZYs2ulQcBxaGb+HICfu7N/lOtTqqaa7LE7FKUrgFKUoBSlKA8YXrkMa2NjuLj5A11+uYcbw/d4qVfxFh7GGb9a1aZ8tFGZdMh4jZPd/Wq7i2I7uCWQbpE7D2hSR+dqscRsnu/rVJ2p/wDR4i390301/KtUvayhdmu4KG0SjTwoo89AB/Xxr7tWDAPdBWZmtb+uRP6V4x6Z7SvY5OY6fUfyNGNAeE18yuFGYkDzOn51acI4BiMWgfDIjIWK9475UuLdAWYa7qpFwRcEV0Xsv2WjwiBpRFJiBcmYJbKDyTMSVAHMWvzqEpqJKMGzS+z/AGLnxNnmDYeDfW3fOPwqQRGD1bxfhG9dL4TwuLDRiKBcqAk2uSSTuWYkliepNQ+BdoosYX7gSNGmnfFCInINiI3PpkHoLedXFZ5zk+GXwil0ReK4BcRDJC5YJKjIxU2azAg2Njr8KzRoqd3HniQsp7qEkBmRAL5BfUAW0ANtL19swG5A23030H51rHaDg2Lkx2Gmw8yxwDuRiFIGZhBJJImU2v4u8dTYjzvtXce1+45PcvaUXayPJxnDtfSbCFCOpjlzX9tjXs/pN7x+tYf2gkjiXDCd+8xC38ssen5n51mn9JveP1r2dC7xHm6yNZD1Nm+H1r7x3pt8PoK+E2b4fWvvHfxG+H0FbPJlMFSW9Bvav0qHNKqAs7BVG5YgAe0mpd/A3tX6UBHr7xOJSON2dgqjJqT8Pib6WqPicQsal5GCoouWOgFV+Bw7zOJ5gVVdYITuv+JIP7wjYeoPMm1ObMsa+ZOENzLTDyXAYXGxW4KsOeoIBU1tXA+1TIQk5zJtn9Zfb94fn7a1mvCvt/rrXlSySlLczUkkqR15HBAINwRcEagjyr6rUew/FL3gY7DMns9Zf1Hx6Vt1WJ2iQpSldApSlAK0LtqlsUp6xA/m4+gFb7XPu1+ID4sgeogU+3Vv+qr9P7yrL7SlxHop7v61A4jhu9ikj+/G6f5lI/Wp+I9FPd/WsArf2jL5OacGxX7tb6bA33BHhN/iKuVW40sR/wCf5GoPaLAnD4pxb93OzSRn8WneL8CQfYRXuGxIAAPs/P8Ar5V404uMmmelGVqyTIcoJFr25kAeVydFHmdBzrqPCuwWEQBpQcQ1gf3usd/KIAKR0zBj51yjiUmWJyPSA8PUP6tvPNYiv0Eq203tpeqM0mkqLsaTfIUW0Gw0AqNxXB99DLFmKd5G6ZhuuZStx5i96lUrLZooh8OwKYbDqgYRwYeJVzMLkgC3z+pNZcFjI5kDxPnW7C5VkIZSVZWRgGVgQQVIBqF2rwc0+Dkiw7iOfNHJE51AeKRJVvoeaDkdd6ruwfCMTh4JDjZBJiZ52mkItYEqi20AF7LyAGwG1XPY4X5Kk5b68F1xbBd/C8eYqWHhcC5RgQyOBzKuFa3lVC/aPFwC2J4fM9tDJgyk6N+JUJWRR5EXHnW01rPF+0k8MhRcBiprevGilCPI57/MCoR54onJebNL7ddqopZsAxjxEIinZ3OIheK3hFhrvcg7dKsxKH8SkEN4gQbgg6gg8xXzxTtvi8QsmHhwLKfQf7QyqqEqG8SalvCwNgedReDYD7PBHFfNkW1+p3PwuTYdK9nQqSjVUjzNVTd3bJ6bN8PrX1xGQKzsxAUC5J0AAFySeQr5TZvh9a++DcM/4jich1w0RV8QdxId0gB5g2DP+HKPXrVkyKCtmaMXJ0bB2F4EXtjJ1tcH7PG26owIMjjlI6kgD1VNtCzAfHaDsk0Kl8CuaO93w1wLDrhydF//AFEhbWylbWbb5sXZyjgqjBQkl9GY3BX8LDS19DmFiTcDwYoxkLLsTZZNla+gDclbl0OltTlHmetJS3WbVjTVHIo4klfOWLd2bCMgr3b8y6HxCTX1gLDYA3Jn1vvaXsrFi/HcxYgCyToBmA5K42kjv6redip1rnn7yKQwYlQk6i+l8ki3t3kJO6HmN1Oh6mvI3J7mcUaVIzUrw17VYJXCsV3U0b8lcX906N/pJrqtcfNdY4dJmijb70an5gGrcbOkilKVYBSlKAhcXx4giaQ8hoOrHYfP9a5erlmLMbkkknqTck1e9s+Kd7L3anwR3+L7H5aj/NVBDv8AP6VvwY9sbfky5ZW6MmI9FPd/WsIrNiPRT3f1rCKvKjFxrhceIiCSi47xiCDZlOlip5Gvjsf2fwKYFcZi4llMxJXvE73KrOUjSOOxuxGXYZizW6VPmPhHvt+lVvDeIRQxjBYmUQIsveYPEH0F8RfupCfCtjnHiIDIbXBFYNdBuKa/U2aSS3NMy8T7GYeQw4jBBkiWdDNhmzLdVcFiiP4kOno6Ky6i2hPS84PMfOtZg4tHg42fFYyGQtYgoAi2toI0DO7k6nck8ulXXC+IJiYVliN1YeRKn7rWJAYHQjka8mdtcnoxST4JtVmIxhzkBhobWBF/jVkp/I2+hrUu1GNfDP3kOHacl1VguclFbVnKqCzAHkBzqEY26J7kuWbJhMWrLcst/aKg8a+1K0cuFMUiqGEkMjZA4NirJKAcrKQdwQQx6CtAXtniFF24ZIB1yYlQPiUt8a2Tsmx4hhy+IUrE7FkjR5FGTVR3hUqXzWLWOlstxcXq2WJw5f8ATKvUUnSJ68Yxriy4SGE7ZpsUjKPPLEGLDyut/KonaTtB/wAOw6rn+0Yya/dgiwZzu5UHwQpoAL3IAFySWrXe10WDwIzYfCyQtsmJgaMIH5LKhkGZCRYh111ym+tapFxzv8QXlMAY6KTKsagKGYC7gAc7AnUkVJY21cUSxbXOskqLvgeLMDhJnzGZi5kJHinIJcHpm3X2EdL3QrXcPPhZYjEYnnxEhKrGD4VGliro+Rm9bNnAUamrjgnZ7GZjG80KqE8U3idhbKSMpCqWXUZybfh3rbpdXshtyeCjX6WLyb8PTJnBZEbiEMUlsqxvLZts4KCO/IkDvGAPNQ26g1u/YnERjAwsXUtIuaRybmSRr5pGN9mIuDsAVAsABVXwfsrg2iKSrmBYPmdykjMcwLMwKtcroRoLHLa2lbJgMLElu6CkKLBVPoqBl0W9rAaW0/Sq8k98nIojHbHaTXs37tlzIyEEtZgeRVgd7i/XY3tpePJF3ShAhkhs2cFi7gHWwUgl1sWGW9wAAAdh9YJVyqYSGjLH1j4QLghdD6LC2Q2y6jTKFqRiJSqkquex1UHxeeXqfLSoEjG+JSOMNqYwALgFrDa5AubDmeWpPO0HtRwCPGRBHurq2aOVfTjbbMvl1U6EXBqVhmWS0sDjKx8Y1sSDZrjdJFIIIOtwQwuNM+7kBwQFsyaXUnUHqLgnQ/htbW4M5JP3uHmGHxa5JTcxuB+6nUetEfvAWJjOovzGtZ66Vx7g0ONhaGdcyk3BBsyONnRt1cHY/pcVy3Bqy542kEvdSNGJlFllC6ZgORvdTbTMpsSKi15ItGc11fhseWKNekaj5ACuX4PDGSRIx67BfnufgNa6wBU8YPaUpVgFVvaDiHcwswPiPhT3jfX4C5+FWVaV23xd5o4x6qlj7W2+QH51ZijukkQnKomrSbL7v/U1eQ7/AD+ley+inun/AHNXkO/z+lekYzJiPRT3f1qNJIFBZiAALkk2AA3JPIUxuMREzSMERF1ZjYb/APjSqdUbFMHkUrApBSNtDIRqHkHJdsqH2nkKrnkUUWY8bmz2TijzWKXSK5Ivo7359VTQabnnYaN84sqI7vbIFYtfUWFydKm4hAQTbbW/X+utUnE5izRQ6HvHu1xfwJ4m+Zyr/wAxrHkyUnJnpYsPKhHye8N4OgVWZERyLkKqLlvrl010va/O1ZjDNC3eYaV4zzKMAT76m6v5ZgfKpt/L8z/Ovl5bbAEnQDX89dudeB68m7s+vjo4KO1xVGSPtvj4rXaGXr3sRVjoOcbKB/lrNF+0HEiUscNCSVGgmdR6o5xmq3iSMyXUAutmA2DW3X4i41206V8YRYpFEiKNdPWBFtwRfQgixFWLOqtoyz+G4nLauH3399GTGdscTMrWhw6k6Es7uRt0C/XSuldi4hHgMKpAVlw0WcaXDZFvm6G9965PxaCOOMsFAte+rHQAnr5V17s7ggmFhUjxHDxB9TqcgB59Sat3qcbR52s0qwSil8yt7bYSGbCzJnRZCjSJqPE0f7zxfhzBQTyuLEG1aL2RkQS5JjZRG80eY2EwCllVfx7Zl3sp5VHx8Jd8SzSSEGWeN1zaNHHNKFS+6Ll0IUi43vrVrFhY5YEV1VlZEJHImw1B3B6EHTlWrTYY5lKN9GPNky6RRn4mv8fbI3ZLG4eSaVp5CuIkkZEz2UMqkXyMdCxkzErcE+HSwBrduFR99MMIALKBLiD/AIYYhY//AOjrqOaLID6S1py8Nw2HhkJjGTKxbMTIW1Bt4iSbsfR5k9a6T2F7PfZcOjSC2IkAeW2ykqqrGBe1o0CIOuW/Op5NN6dWzM9V6t0iXgsKJDJcXIOlyQNS29vZUzC4WMPeMlWX0lvuGFxmB5X1BHNSL+kK8WFFksAVc3Kklsrb3G9j1K+QPK4yRhWYZgVlRf8ASdDYj0kJG3UA2BtUSsjTQNmaXCsBJe0kTaJIwA9LQmOS1gHANwVuHAW2bhsiSBpUjaN20kRxkbOtltIBcEgADOLgrYgstjXuPwJfxRv3UwFlcDMDYkhZFuO8TU6XBGY5SpNxlw07EKJAqSlT4Qwb0SASuxZLleQPiFwCaAyqACbWDN4joLnZbm2+gAv5CvtmABJNgNSTsB1NfEZKoDIy3C+NgMq3A1IBJyjc2JNuprkna/tS2PcxxG2CU/8AyCPWb/BB2X19zpYELL3j3apsTePDErhtjKCQ83Xuz6sX4925WWxeiDKoA8KgCwGgAA2AHIVTPKx3JPtNSuEcNbEzLFHu255KBux8h/IVDsgb32CwQctPuFuiHz9Yj2DS/melbvUbh2CSCNIoxZUFh+pPmTcnzNSaviqR0UpSugVzTj8mbGSn8Vv8qhf0rpdcpxUmaeRusjn5k1p0y5bKc3SI8vop7p/3NXkO/wA/pX1L6Ke6fqa+Yd/n9K2mY12ZRJiWaU5khYLHHYZQ2RGLt1fxWHQa7nS5OtUin99iB/jD84YauID4R7Kwy9zPTxJKCoYj0T7K1rC+PGSHlFCiW83Jcn22C1seK9A/1zFa52fOY4l+uJZR7ECqP1rFrZVhZ6Xw2G/Ux+XP+C4qJA15ZAdwFI9jDf5rb4VLqm4tKYZUn1K5csgH3b7jzU2PszV42Nbm0fU5p7Fu8Lv6f6LmocvDJLyT4cqCqgyI2iyXZUGvqya6HnbWpUcgYBlIKkXBGoI6g1M7USHC4VYFF8RMVJXn3jgrDH7RmLEedSwp7ijWTioLnntP8q7f7cfrRT4bhk3Ee6jSGVYpQrSSMpCrG1ixD2ysxW4ABJudbWrtMRBGmg2t05Wql7NYTuI4oQbiOFY79cqqL/G351l7WcZGDwk053VCEH3pG0QD2sR8LnlWql7YnzuozTyS3z7o5dhJg5lbcSYnEsPYZn/r41I4PjgmDhL3JVREABdmdCY8qjmSVP5k6AmqvhaLh4BnIVYkCk8r7v7fEbedW/BMCdJZFynxGKM7xhyWZm/xGJN/ujTrfRo8zxzm15J/F8UfQwxb5S6/T/0mNHKRG/g7yOVZQjDMl1uVVrEFrGzXBHiUcq6f2Z42mOw/eAZWBySx31jkG4vp5FWsLgqdOXOWlAYLu7WyqLXNzYewX9Y2A5kVDwPEJsPiRicIM+iLLGjBkxCm/gBF1Mi3uroWW7Zcxu4Fzk5O5HixVHXhreKXUnY7ZgNbi2zg9OdiLbDFE5ziOU+MXMUgsM6ixIPINa2ZdiLEW2X3BYqHG4dJIzmjfVTsysD81dWBBHIg0K97eGXSRbMrDS9tBIh5EHQjlexuGF4vguVNGWaLvVZGzoynR1NiDyZG26gg+YIIOufDZsoz5c3Mrex8wDtfe2ttrnesWClc3WQWdbXYeiw5MvS9tV5G+4sTqn7Se0phQYWBiMRMviYHWGHUNJ5MSCq+dz6tERfHBrvb/tOcXI2EhP8A+LG1p3B/jOL3iX/DU+kfWPh2BvrdfMMQRQqiyqAAOgFfdRbsrFdZ7E9nvssWZx++kALfhG4Qfr5+wVp/7PeEibEd4wukIDW6ub5PlYt7QK6rVkF5OilKVYBSlKAVyVv4je83611quU4xMs8g6SSD8zWrTdsozeDDN6Ke6fqa+Id/n9K+5/RT3T9a+Id/n9K2Gc1hdMTiR+ONvgYkH1U1c4Q+EfH61TSi2Mn/ABRQMPh3i/pVrg2AUkmwBJJOgAsNTWGXuZ6eL2Iy4n0T8PqK1vso18OG+9JI3zdqlpxFppTlusIQMmljJckZ+oTQ5eu/SofY7/0cX/P/AL3rzviD/wCtfU9j4NzqL+T/AJRc1hxUGdbc+VZqV4ydO0fUNWUHCOJtw2Uyd2JIhc5G/sXO0iDZlB1yddRX3guPucYMXLC0yLm7tc4VwW3lKkWYkXABIsDVricIr7/MV9pCoFgBb5/Otn/JjV1yebP4cpNrc1H8vvx8i3w/7UcMo8OGxjSHTL3SgDyLZ+fUA1rvHuLT4tlxGMyxRx3aHDA3VG/vJG9ZwPgOVrm8sIq62UW1JsBYe2oXCsD9rfv5R+4U/uUI/iW9dgfVvsOe+1rzxz9R/hVLyzBqMGLRr1Mj3Pwuv3+g4VCGCTTeGJdYUYG7tv3pXfn4RyHi00qS/FZZzlwy2F9X0t8W1UcwQuY+a1Om4KjyF5Sz30yk2W2Z2AYD0rZivSwW4JF6skUAAAAAbAbVqSrhHi5NRvlvlzJ/n0voipwvCEjBeZs7DUk3y3tl2JJY20u1yb28q6R2S7PlB3062kYeCM/2aket/iEb/dGg9Ymk7FcI+1SLinF8PG14BylkU/xfNEPodWGb1VJ6LU0qKXJydyNI4rhX4dO2LwyloHbNi4BrnGxniHKZfWA/iKNfEAa2yCaOdI5omDqRmjdToQQRv0IO36is+IhzC3PkehrScFJ/w3FhdsHi5MpX1YMSb2I+7HLtbYPY6BqfI4bZxnii4bDy4iQHLFGXKjc2GirfmTYDzIrk/GeB4pC2KmUzSTeObugWaM8kCek0aLZQVudyVFya3ftPJ9pxUeF/sYAmJxHRmzHuIz5ZkeQ+4g51PLWBJ0Ave/TrXJOuBVnIMPOrjMjBh1BvWWt/432Uw2KJd0KTf30R7uT/AJiNHG2jhhWm8V7NYvDXKj7XD1jXLOu/pRXs421TXfw1xUzjidF/ZphcuEL85JGPwWyfUH51tla12A4hDLg4lhkVii2kUaMjkksrqdVIJOhFbLV66OClKV0ClKUArnnbDC93ii3KRQ3xtlI+Yv8AGuh1QdsuHGWDMou0ZLDzX1h9D8Ktwy2zK8kbiaJiPRT3T9axQ7/P6VlxHop7prFFv8/pXomQquK8IEpV1do5VFlcAEFb3yup0Zb68rHnULDcMmk8GJEYiUglUJIlI2vceFPwm9yNdN9lnGie7+pqr4zjDFFmW2ZnRFvsC7BQSOYF7252quUI+5lkZz9qIvGZAs8JuPFGyZR6V/BlIG+UeO52FxUfsXwiVsIojAkyPKrKpBdbSNunpa+V6m4Th6KGNy7v6Ujas3TyAHJRYCtb45DJhGEsDFFLkyC2ZbnZ7H0ddCVsdR0rzNZj9aJ7GgzPSyUvlXV/2jY5YypysCrdGBB+R1r5quwX7RMYgCyL3q26rIP8sgv8mqan7Q8O38XArf8ADC0ZPxRyK8l6SX3/AKPoI/FoNc1+9fyl/Jkr5dwASSAALknQADrXy3b7Cj0OHX82zW/1uK+YuIScTWzQQ4fBBgQkaZWnKnTO17mMEXtzPW2nY6NvtkMvxqEV+GNv6r+rI2CwpxhzuCuFB8K6gzW9ZukfQetudLVs4Fhpy5UAr2tkYqKpHzWfPPNNzm+Txf6FZ+z/AAM8RkYNcYKM5ZCNDO4OsSnlGuzsNycoOjVHwXDnxs4w0bFFAV8RIN0jJICJ0kkswB9UBm3tfq+BwaQxrFEoSNFCqqiwAGwFWJVyVJGSOMKAqgBQAAALAAaAAchavqhpQkKreOcMSeNldFdWFnRhcMPMeW//AIqyrxjppqeQ2oDXMFwNgZGZmcyyZ2MhF7BVVU0Hoqqjlc6k3JJNnHw859T4cutty1xYDyAvf2joamlDlIubkasLA3ta/wBPyqLikvlgW9ivjNyT3YsCCTrdvRuTe2c3uKbRZ7g1UguFGU+gd8w+98Tt5WPOpa6D+VeZbkdBfTz0t+V/nXkEocBlIKkeEjYjqDzB5HprzroKbjnZSDEuJhmgxI9HEwHJKNtGOzrpYq4ItUfsxxPF/aJcJiljlMKKxxcXgVs18qSRepMVGchSRYg6XW8ntDxlo2TDYYB8XMpKA+jGgsGmm6IpIsN3ayjmRZcH4YmGjEalmNyzuxu8jtqzuebE/ACwAAAAnGzjJ1KUqRwUpSgFKUoDnva7hXcupUfu2vboDvl+tvL2VQxnX5/SusY3CLKhRxdWGv8AMeYrnXGuBSYcm4LR8nA0/wCb7p/oVuwZVJbX2ZsmOnaIWJ9FPdqo41gmmjCoQGV0cXvYlGDWJG17WvrbpVvifRT3aj1e1aoqTp2a9guI+IoQY5QLtE9r26i2jL+JTVpmWVSrDcag/wBa1n4twmKeMd4uoYZWBs6+EG6sNQf6N612fD4nDa64mIc1AE677rs/LUWNZJ43H6G7HqE+GV+N7PSQEmFRLFe+S+V0907Mu+hqLhjE4Y6qV9NXurLz8QO3tracDxmN07zMCgBu21ranMOVqiw4L7a4kkXLhlN40Is0x++45R8wvraE6WFZckYrksdIq+EcD+1kOwK4YHTcNNbpzWPz3P03hECgBQAAAABoABsAOlegW2r2s7dlbdilKVw4MFiJsOzthZe7MhDOrIsiOwUKCwNnFlAFlYDyq8wP7QJI9Mbh/Dzmw13HtaE+NR7peqOlS3HbOk8F4/hsWubDTJKBuFPiX30PiQ+TAGrKuLYvhMcjB7FZF9GRCUdfYykMPgan4HtDxHC2AlXFRj1JxaS3lKovf3lc+ddtHbOtUJrTeE/tIwkllxJOEl5rPohP4ZvQI9pU+VbfYMFOhGjC2oPQ+fX5GunT1pLC50+vs0vc+ysMi5M8iqWdgot1toq35Lck9BdjWUk35ZQL3vrf2dLVFOKcd4xRsqkKigeNzexOugUsQATYWBYmx0A8kwl4TCWJLDxkbsGN3tr4c3iAN/DfTasPHuLJg4DK6liCqRxp6TyMQqRoObFiB5C55GpgkEUZeZlXKuaRibILC7G52Ua6nkK1bs/G3EsQuPlDrhYr/YYmuuYnMrYl0te7A2QNstza7XrqVnC27J8GeFXlxJV8ZiCHnYDQfdij3PdxjwjXU3bc1f0pVhwUpSgFKUoBSlKAV4RXtKApsf2agl9UoeqG35ej+VUuI7EH+zlHsZf1B/StzpVkcs49Mg8cX4NEm7JT5bAxnxA6Mfu25rUJ+yuKH9mD7HX9TXSKVNaiZH0YnI5+wU8spL4dRGMrEZ0/eve4zgNqq+fpEi+ii9m/ZrFD+yPwZD/1V0mlZ5/jdssSpUcsl4TOvpQyf5SR8xUNhY2Oh6V1+sc0CuLOqsOjAEfnUPTOnJKV0bFdmMM/qZD1Qkflt+VUuN7FsNYZAfJxY/5h/IVFwZw1OvAam4/hU0P8RCB97dfmNPnUOogUpSuAxzQK4swBFQsFBPgzmwMzRC9zEfHCdbm8R0F+qZTrVjSup0DYOA/tHjYiLHJ9mlOneXvh3Pk51jJ6SW8ia3oH+uVc8wnY+TEj96oSMixLjUjoF/nYe2rIdmMZg4zFw3EL3TKVCYq7dwbW7yBlUkjn3TeG+xA0qxKyVmDjk3/FMV9giJOEgcNj5B6LspuuGVuZLavbYC1wbit7RQAABYDQAbCqzsxwJMDhkw8ZLBblnb0ndjd3Y9SxJ8tByq1qaVHBSlK6BSlKAUpSgFKUoBSlKAUpSgFKUoBSlKAUpSgFKUoDwi9VOL7N4eTXuwp6p4fyGn5Vb0pVg1SbsSnqSsPeAb6WrAOxB/vx/wC3/wDetypUdiBq8HYqMenI7ewBR+pq5wPBoYdY4wD94+JvmdRU+ldUUgKUpXQKUpQClKUApSlAKUpQClKUApSlAKUpQClKUApSlAKUpQClKUApSlAKUpQClKUApSlAKUpQClKUApSlAKUp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data:image/jpeg;base64,/9j/4AAQSkZJRgABAQAAAQABAAD/2wCEAAkGBxQSEhUUEhQVFhQWFBgYFxcXGBkYGRoaHRsYGhwdGBofHSkgHBwlGx0XIjEhJSkrLy4uHB8zODMsNygtLisBCgoKDg0OGxAQGywkICQsNCwsLSwsLCwsLC8sLCwsLC8sLCwsLCwsLywsLCwsLCwsLCwsLCwsLCwsLC8sLCwsLP/AABEIAOEA4QMBIgACEQEDEQH/xAAcAAEAAgMBAQEAAAAAAAAAAAAABAUDBgcBAgj/xABGEAACAQIEAwQHBQUGBQQDAAABAgMAEQQSITEFQVEGEyJhMkJxcoGRsRRSYqHBByMz0fBDU2OSorIVgsLh8TSTlOIkc4P/xAAaAQEAAwEBAQAAAAAAAAAAAAAAAgMEAQUG/8QALhEAAgIBBAECBAYCAwAAAAAAAAECEQMEEiExQRMyBWFx8CJRgZGxwaHhFCPR/9oADAMBAAIRAxEAPwDuNKUoBSlKAUpSgFKUoBSlKAUpSgFKVVYXtFh5MVJhEcNPEgd1GwBNiL/eF1uOWdetAWtKUoBSlKAUpSgFKUoBSlKAUpSgFKUoBSlKAUpSgFKUoBSlKAUpXx3q5stxmtfLcXtte29qA+6wvilDrGT42VmVeqqVDH4Fl+daf2r7fx4TFR4ZAHZRnxB1PdplJRAAR+8c2tfYakWIrl8fafGCV8UjgYiZSrM/jEUbHNljB08GgAta9yQSTfjZ1I6f+0nte+BOGWCzTNKXeI28cCqwcFrHIS5jCtpr1AYGZJ+0HBAA52s0UMqmw1WVzHsTe8ZF3B9EEbnSuLtdps8srSu48UsjFmJygqCeSqbiwsBY6VgMITS3rNvrbM2ZgPImubju037tj+0aSVngwDd3EpKPibeNmBswgBFlA1HeG5vfKBYNWi4HHSYXERSQkhisylrkmzxuMxOpJz5Wudyor0C1eTm0gHRFHxN2NRslRsfZTtxPhp4TiC7xSQQ4d0Z82SRECq4JvqzZw3UsDfSuq4PtZh30LGM/jFh8xcfO1cFxeD72KRBuRp5aEg/Aha2fgWP+0YeKXmy+L3gSrf6ga04IRyWn2UZW4co7dFIGAKkEHYg3B+Nfdcq4ZjpITeNit2W45H2jY1u3A+0iTHu3skl7Aeq3u+fkfzruTA48rkjHKmX9KUqktFKUoBSlKAUpSgFKUoBSlKAUpSgFKUoBSqzjHG4sMPGbsdkG59vQeZ/OtOx/ayeTRCI16Lqfix/S1WwxSn0QlkUToE0yqLswUdSQB8zXGP2i8ZvxSCbCzKbYMGOWJlcZhK4ba4IKsL8iDVHx3tJ3yhoWnaRZEYEo4zANZgS4Fxa+nUCq3CYFFPgRQbWuAAT0F9+g+VV5Eo8J2Thb5Y1szFi8jMXkc6l2JuzHzNZKxzGzLqNypsb68q8hlv56n4DYVSWmQLXpFfGIfKAfM3HwNq8EvXe2vQeXtoDLEALA7aX9nOo7hndmOmZj/wB/p+ZrOpvSgJOAezEnbKSfILZj/tt8aidh+JN+5hOitHKwHPN3mcG/TIx08q9OJCxy6XJsg9hIB+ZsPjWDs5Kv2lFy2y+ENsBdRZR7Qv0HM1dhk4zVFeVXFnQIeXvLXzIbMbbhj9a+oNx7y/Wvmb0j7T9a9U8833snx0zqY5P4ijf7y9faOfz622KuTYHEtE3eJoykEfPY+RFxXUcDi1lQOvxHQ8wawZ8e12ujVinapkilKVQWilKUApSlAKUpQClKUApSlAKoe03G+4ARP4rAkfhGvi9t9vj0sb6uV8SxhmneQ+sTb3QLL+VquwY90ufBXlltRixjlspYkki5JNyTfmajVnxHop7v61gr0EZDWOMIBK1kCA63vq5OpbKDZRe4va7EE8ta8w/ib8vpa1Z5cV3rNJyZjl9waLb2gZvaxrGrXryMrTm2j0caqKIz4BTY3bTzJ+tSI4wosBavqvdOtVkz5ZQd/bXtK9MnLz3589/KgMbx3N7nTz0+NfUpst9L2r2s+DwTzOI4kzuQSFFhcLa+pIFhcak8x1oCPwjs8+PnigRzGBFJNK+XMAC2VBbTxZgSP+1dIxn7PMMsL/Z1fvwM0LtK5AkXVAVBCZbgA+HYmrDshwD7DFIZHBeRg8h2CgKFVQeYAub9WNW3CeJx4lO8izFCSFYqyhvxJcDMvRhoazzyO7j0i6ONVz5NC4RixNHHINAxU2O4NyCp8wbg+YNZpvSb3j9aiYaPusdi8PrZcSJkv9ye0lh5By4qXP6Te8frXv4p74qR5GSO2TQXZvh9as8LxaTDSsUNwbZlOx0HyPnVYmzfD61kxvpt8PoKm0nwyKddG+cO7WQSaOe6bo3o/BtvnaryKUMLqQR1BBHzFcgqZHKyBijMpuuqkg7HmKzS0y8Mujmfk6tSubYbtRiU/tMw6OoP5ix/Or7B9sRY97GRbLcob7+R2+ZqmWnmixZYs2ulQcBxaGb+HICfu7N/lOtTqqaa7LE7FKUrgFKUoBSlKA8YXrkMa2NjuLj5A11+uYcbw/d4qVfxFh7GGb9a1aZ8tFGZdMh4jZPd/Wq7i2I7uCWQbpE7D2hSR+dqscRsnu/rVJ2p/wDR4i390301/KtUvayhdmu4KG0SjTwoo89AB/Xxr7tWDAPdBWZmtb+uRP6V4x6Z7SvY5OY6fUfyNGNAeE18yuFGYkDzOn51acI4BiMWgfDIjIWK9475UuLdAWYa7qpFwRcEV0Xsv2WjwiBpRFJiBcmYJbKDyTMSVAHMWvzqEpqJKMGzS+z/AGLnxNnmDYeDfW3fOPwqQRGD1bxfhG9dL4TwuLDRiKBcqAk2uSSTuWYkliepNQ+BdoosYX7gSNGmnfFCInINiI3PpkHoLedXFZ5zk+GXwil0ReK4BcRDJC5YJKjIxU2azAg2Njr8KzRoqd3HniQsp7qEkBmRAL5BfUAW0ANtL19swG5A23030H51rHaDg2Lkx2Gmw8yxwDuRiFIGZhBJJImU2v4u8dTYjzvtXce1+45PcvaUXayPJxnDtfSbCFCOpjlzX9tjXs/pN7x+tYf2gkjiXDCd+8xC38ssen5n51mn9JveP1r2dC7xHm6yNZD1Nm+H1r7x3pt8PoK+E2b4fWvvHfxG+H0FbPJlMFSW9Bvav0qHNKqAs7BVG5YgAe0mpd/A3tX6UBHr7xOJSON2dgqjJqT8Pib6WqPicQsal5GCoouWOgFV+Bw7zOJ5gVVdYITuv+JIP7wjYeoPMm1ObMsa+ZOENzLTDyXAYXGxW4KsOeoIBU1tXA+1TIQk5zJtn9Zfb94fn7a1mvCvt/rrXlSySlLczUkkqR15HBAINwRcEagjyr6rUew/FL3gY7DMns9Zf1Hx6Vt1WJ2iQpSldApSlAK0LtqlsUp6xA/m4+gFb7XPu1+ID4sgeogU+3Vv+qr9P7yrL7SlxHop7v61A4jhu9ikj+/G6f5lI/Wp+I9FPd/WsArf2jL5OacGxX7tb6bA33BHhN/iKuVW40sR/wCf5GoPaLAnD4pxb93OzSRn8WneL8CQfYRXuGxIAAPs/P8Ar5V404uMmmelGVqyTIcoJFr25kAeVydFHmdBzrqPCuwWEQBpQcQ1gf3usd/KIAKR0zBj51yjiUmWJyPSA8PUP6tvPNYiv0Eq203tpeqM0mkqLsaTfIUW0Gw0AqNxXB99DLFmKd5G6ZhuuZStx5i96lUrLZooh8OwKYbDqgYRwYeJVzMLkgC3z+pNZcFjI5kDxPnW7C5VkIZSVZWRgGVgQQVIBqF2rwc0+Dkiw7iOfNHJE51AeKRJVvoeaDkdd6ruwfCMTh4JDjZBJiZ52mkItYEqi20AF7LyAGwG1XPY4X5Kk5b68F1xbBd/C8eYqWHhcC5RgQyOBzKuFa3lVC/aPFwC2J4fM9tDJgyk6N+JUJWRR5EXHnW01rPF+0k8MhRcBiprevGilCPI57/MCoR54onJebNL7ddqopZsAxjxEIinZ3OIheK3hFhrvcg7dKsxKH8SkEN4gQbgg6gg8xXzxTtvi8QsmHhwLKfQf7QyqqEqG8SalvCwNgedReDYD7PBHFfNkW1+p3PwuTYdK9nQqSjVUjzNVTd3bJ6bN8PrX1xGQKzsxAUC5J0AAFySeQr5TZvh9a++DcM/4jich1w0RV8QdxId0gB5g2DP+HKPXrVkyKCtmaMXJ0bB2F4EXtjJ1tcH7PG26owIMjjlI6kgD1VNtCzAfHaDsk0Kl8CuaO93w1wLDrhydF//AFEhbWylbWbb5sXZyjgqjBQkl9GY3BX8LDS19DmFiTcDwYoxkLLsTZZNla+gDclbl0OltTlHmetJS3WbVjTVHIo4klfOWLd2bCMgr3b8y6HxCTX1gLDYA3Jn1vvaXsrFi/HcxYgCyToBmA5K42kjv6redip1rnn7yKQwYlQk6i+l8ki3t3kJO6HmN1Oh6mvI3J7mcUaVIzUrw17VYJXCsV3U0b8lcX906N/pJrqtcfNdY4dJmijb70an5gGrcbOkilKVYBSlKAhcXx4giaQ8hoOrHYfP9a5erlmLMbkkknqTck1e9s+Kd7L3anwR3+L7H5aj/NVBDv8AP6VvwY9sbfky5ZW6MmI9FPd/WsIrNiPRT3f1rCKvKjFxrhceIiCSi47xiCDZlOlip5Gvjsf2fwKYFcZi4llMxJXvE73KrOUjSOOxuxGXYZizW6VPmPhHvt+lVvDeIRQxjBYmUQIsveYPEH0F8RfupCfCtjnHiIDIbXBFYNdBuKa/U2aSS3NMy8T7GYeQw4jBBkiWdDNhmzLdVcFiiP4kOno6Ky6i2hPS84PMfOtZg4tHg42fFYyGQtYgoAi2toI0DO7k6nck8ulXXC+IJiYVliN1YeRKn7rWJAYHQjka8mdtcnoxST4JtVmIxhzkBhobWBF/jVkp/I2+hrUu1GNfDP3kOHacl1VguclFbVnKqCzAHkBzqEY26J7kuWbJhMWrLcst/aKg8a+1K0cuFMUiqGEkMjZA4NirJKAcrKQdwQQx6CtAXtniFF24ZIB1yYlQPiUt8a2Tsmx4hhy+IUrE7FkjR5FGTVR3hUqXzWLWOlstxcXq2WJw5f8ATKvUUnSJ68Yxriy4SGE7ZpsUjKPPLEGLDyut/KonaTtB/wAOw6rn+0Yya/dgiwZzu5UHwQpoAL3IAFySWrXe10WDwIzYfCyQtsmJgaMIH5LKhkGZCRYh111ym+tapFxzv8QXlMAY6KTKsagKGYC7gAc7AnUkVJY21cUSxbXOskqLvgeLMDhJnzGZi5kJHinIJcHpm3X2EdL3QrXcPPhZYjEYnnxEhKrGD4VGliro+Rm9bNnAUamrjgnZ7GZjG80KqE8U3idhbKSMpCqWXUZybfh3rbpdXshtyeCjX6WLyb8PTJnBZEbiEMUlsqxvLZts4KCO/IkDvGAPNQ26g1u/YnERjAwsXUtIuaRybmSRr5pGN9mIuDsAVAsABVXwfsrg2iKSrmBYPmdykjMcwLMwKtcroRoLHLa2lbJgMLElu6CkKLBVPoqBl0W9rAaW0/Sq8k98nIojHbHaTXs37tlzIyEEtZgeRVgd7i/XY3tpePJF3ShAhkhs2cFi7gHWwUgl1sWGW9wAAAdh9YJVyqYSGjLH1j4QLghdD6LC2Q2y6jTKFqRiJSqkquex1UHxeeXqfLSoEjG+JSOMNqYwALgFrDa5AubDmeWpPO0HtRwCPGRBHurq2aOVfTjbbMvl1U6EXBqVhmWS0sDjKx8Y1sSDZrjdJFIIIOtwQwuNM+7kBwQFsyaXUnUHqLgnQ/htbW4M5JP3uHmGHxa5JTcxuB+6nUetEfvAWJjOovzGtZ66Vx7g0ONhaGdcyk3BBsyONnRt1cHY/pcVy3Bqy542kEvdSNGJlFllC6ZgORvdTbTMpsSKi15ItGc11fhseWKNekaj5ACuX4PDGSRIx67BfnufgNa6wBU8YPaUpVgFVvaDiHcwswPiPhT3jfX4C5+FWVaV23xd5o4x6qlj7W2+QH51ZijukkQnKomrSbL7v/U1eQ7/AD+ley+inun/AHNXkO/z+lekYzJiPRT3f1qNJIFBZiAALkk2AA3JPIUxuMREzSMERF1ZjYb/APjSqdUbFMHkUrApBSNtDIRqHkHJdsqH2nkKrnkUUWY8bmz2TijzWKXSK5Ivo7359VTQabnnYaN84sqI7vbIFYtfUWFydKm4hAQTbbW/X+utUnE5izRQ6HvHu1xfwJ4m+Zyr/wAxrHkyUnJnpYsPKhHye8N4OgVWZERyLkKqLlvrl010va/O1ZjDNC3eYaV4zzKMAT76m6v5ZgfKpt/L8z/Ovl5bbAEnQDX89dudeB68m7s+vjo4KO1xVGSPtvj4rXaGXr3sRVjoOcbKB/lrNF+0HEiUscNCSVGgmdR6o5xmq3iSMyXUAutmA2DW3X4i41206V8YRYpFEiKNdPWBFtwRfQgixFWLOqtoyz+G4nLauH3399GTGdscTMrWhw6k6Es7uRt0C/XSuldi4hHgMKpAVlw0WcaXDZFvm6G9965PxaCOOMsFAte+rHQAnr5V17s7ggmFhUjxHDxB9TqcgB59Sat3qcbR52s0qwSil8yt7bYSGbCzJnRZCjSJqPE0f7zxfhzBQTyuLEG1aL2RkQS5JjZRG80eY2EwCllVfx7Zl3sp5VHx8Jd8SzSSEGWeN1zaNHHNKFS+6Ll0IUi43vrVrFhY5YEV1VlZEJHImw1B3B6EHTlWrTYY5lKN9GPNky6RRn4mv8fbI3ZLG4eSaVp5CuIkkZEz2UMqkXyMdCxkzErcE+HSwBrduFR99MMIALKBLiD/AIYYhY//AOjrqOaLID6S1py8Nw2HhkJjGTKxbMTIW1Bt4iSbsfR5k9a6T2F7PfZcOjSC2IkAeW2ykqqrGBe1o0CIOuW/Op5NN6dWzM9V6t0iXgsKJDJcXIOlyQNS29vZUzC4WMPeMlWX0lvuGFxmB5X1BHNSL+kK8WFFksAVc3Kklsrb3G9j1K+QPK4yRhWYZgVlRf8ASdDYj0kJG3UA2BtUSsjTQNmaXCsBJe0kTaJIwA9LQmOS1gHANwVuHAW2bhsiSBpUjaN20kRxkbOtltIBcEgADOLgrYgstjXuPwJfxRv3UwFlcDMDYkhZFuO8TU6XBGY5SpNxlw07EKJAqSlT4Qwb0SASuxZLleQPiFwCaAyqACbWDN4joLnZbm2+gAv5CvtmABJNgNSTsB1NfEZKoDIy3C+NgMq3A1IBJyjc2JNuprkna/tS2PcxxG2CU/8AyCPWb/BB2X19zpYELL3j3apsTePDErhtjKCQ83Xuz6sX4925WWxeiDKoA8KgCwGgAA2AHIVTPKx3JPtNSuEcNbEzLFHu255KBux8h/IVDsgb32CwQctPuFuiHz9Yj2DS/melbvUbh2CSCNIoxZUFh+pPmTcnzNSaviqR0UpSugVzTj8mbGSn8Vv8qhf0rpdcpxUmaeRusjn5k1p0y5bKc3SI8vop7p/3NXkO/wA/pX1L6Ke6fqa+Yd/n9K2mY12ZRJiWaU5khYLHHYZQ2RGLt1fxWHQa7nS5OtUin99iB/jD84YauID4R7Kwy9zPTxJKCoYj0T7K1rC+PGSHlFCiW83Jcn22C1seK9A/1zFa52fOY4l+uJZR7ECqP1rFrZVhZ6Xw2G/Ux+XP+C4qJA15ZAdwFI9jDf5rb4VLqm4tKYZUn1K5csgH3b7jzU2PszV42Nbm0fU5p7Fu8Lv6f6LmocvDJLyT4cqCqgyI2iyXZUGvqya6HnbWpUcgYBlIKkXBGoI6g1M7USHC4VYFF8RMVJXn3jgrDH7RmLEedSwp7ijWTioLnntP8q7f7cfrRT4bhk3Ee6jSGVYpQrSSMpCrG1ixD2ysxW4ABJudbWrtMRBGmg2t05Wql7NYTuI4oQbiOFY79cqqL/G351l7WcZGDwk053VCEH3pG0QD2sR8LnlWql7YnzuozTyS3z7o5dhJg5lbcSYnEsPYZn/r41I4PjgmDhL3JVREABdmdCY8qjmSVP5k6AmqvhaLh4BnIVYkCk8r7v7fEbedW/BMCdJZFynxGKM7xhyWZm/xGJN/ujTrfRo8zxzm15J/F8UfQwxb5S6/T/0mNHKRG/g7yOVZQjDMl1uVVrEFrGzXBHiUcq6f2Z42mOw/eAZWBySx31jkG4vp5FWsLgqdOXOWlAYLu7WyqLXNzYewX9Y2A5kVDwPEJsPiRicIM+iLLGjBkxCm/gBF1Mi3uroWW7Zcxu4Fzk5O5HixVHXhreKXUnY7ZgNbi2zg9OdiLbDFE5ziOU+MXMUgsM6ixIPINa2ZdiLEW2X3BYqHG4dJIzmjfVTsysD81dWBBHIg0K97eGXSRbMrDS9tBIh5EHQjlexuGF4vguVNGWaLvVZGzoynR1NiDyZG26gg+YIIOufDZsoz5c3Mrex8wDtfe2ttrnesWClc3WQWdbXYeiw5MvS9tV5G+4sTqn7Se0phQYWBiMRMviYHWGHUNJ5MSCq+dz6tERfHBrvb/tOcXI2EhP8A+LG1p3B/jOL3iX/DU+kfWPh2BvrdfMMQRQqiyqAAOgFfdRbsrFdZ7E9nvssWZx++kALfhG4Qfr5+wVp/7PeEibEd4wukIDW6ub5PlYt7QK6rVkF5OilKVYBSlKAVyVv4je83611quU4xMs8g6SSD8zWrTdsozeDDN6Ke6fqa+Id/n9K+5/RT3T9a+Id/n9K2Gc1hdMTiR+ONvgYkH1U1c4Q+EfH61TSi2Mn/ABRQMPh3i/pVrg2AUkmwBJJOgAsNTWGXuZ6eL2Iy4n0T8PqK1vso18OG+9JI3zdqlpxFppTlusIQMmljJckZ+oTQ5eu/SofY7/0cX/P/AL3rzviD/wCtfU9j4NzqL+T/AJRc1hxUGdbc+VZqV4ydO0fUNWUHCOJtw2Uyd2JIhc5G/sXO0iDZlB1yddRX3guPucYMXLC0yLm7tc4VwW3lKkWYkXABIsDVricIr7/MV9pCoFgBb5/Otn/JjV1yebP4cpNrc1H8vvx8i3w/7UcMo8OGxjSHTL3SgDyLZ+fUA1rvHuLT4tlxGMyxRx3aHDA3VG/vJG9ZwPgOVrm8sIq62UW1JsBYe2oXCsD9rfv5R+4U/uUI/iW9dgfVvsOe+1rzxz9R/hVLyzBqMGLRr1Mj3Pwuv3+g4VCGCTTeGJdYUYG7tv3pXfn4RyHi00qS/FZZzlwy2F9X0t8W1UcwQuY+a1Om4KjyF5Sz30yk2W2Z2AYD0rZivSwW4JF6skUAAAAAbAbVqSrhHi5NRvlvlzJ/n0voipwvCEjBeZs7DUk3y3tl2JJY20u1yb28q6R2S7PlB3062kYeCM/2aket/iEb/dGg9Ymk7FcI+1SLinF8PG14BylkU/xfNEPodWGb1VJ6LU0qKXJydyNI4rhX4dO2LwyloHbNi4BrnGxniHKZfWA/iKNfEAa2yCaOdI5omDqRmjdToQQRv0IO36is+IhzC3PkehrScFJ/w3FhdsHi5MpX1YMSb2I+7HLtbYPY6BqfI4bZxnii4bDy4iQHLFGXKjc2GirfmTYDzIrk/GeB4pC2KmUzSTeObugWaM8kCek0aLZQVudyVFya3ftPJ9pxUeF/sYAmJxHRmzHuIz5ZkeQ+4g51PLWBJ0Ave/TrXJOuBVnIMPOrjMjBh1BvWWt/432Uw2KJd0KTf30R7uT/AJiNHG2jhhWm8V7NYvDXKj7XD1jXLOu/pRXs421TXfw1xUzjidF/ZphcuEL85JGPwWyfUH51tla12A4hDLg4lhkVii2kUaMjkksrqdVIJOhFbLV66OClKV0ClKUArnnbDC93ii3KRQ3xtlI+Yv8AGuh1QdsuHGWDMou0ZLDzX1h9D8Ktwy2zK8kbiaJiPRT3T9axQ7/P6VlxHop7prFFv8/pXomQquK8IEpV1do5VFlcAEFb3yup0Zb68rHnULDcMmk8GJEYiUglUJIlI2vceFPwm9yNdN9lnGie7+pqr4zjDFFmW2ZnRFvsC7BQSOYF7252quUI+5lkZz9qIvGZAs8JuPFGyZR6V/BlIG+UeO52FxUfsXwiVsIojAkyPKrKpBdbSNunpa+V6m4Th6KGNy7v6Ujas3TyAHJRYCtb45DJhGEsDFFLkyC2ZbnZ7H0ddCVsdR0rzNZj9aJ7GgzPSyUvlXV/2jY5YypysCrdGBB+R1r5quwX7RMYgCyL3q26rIP8sgv8mqan7Q8O38XArf8ADC0ZPxRyK8l6SX3/AKPoI/FoNc1+9fyl/Jkr5dwASSAALknQADrXy3b7Cj0OHX82zW/1uK+YuIScTWzQQ4fBBgQkaZWnKnTO17mMEXtzPW2nY6NvtkMvxqEV+GNv6r+rI2CwpxhzuCuFB8K6gzW9ZukfQetudLVs4Fhpy5UAr2tkYqKpHzWfPPNNzm+Txf6FZ+z/AAM8RkYNcYKM5ZCNDO4OsSnlGuzsNycoOjVHwXDnxs4w0bFFAV8RIN0jJICJ0kkswB9UBm3tfq+BwaQxrFEoSNFCqqiwAGwFWJVyVJGSOMKAqgBQAAALAAaAAchavqhpQkKreOcMSeNldFdWFnRhcMPMeW//AIqyrxjppqeQ2oDXMFwNgZGZmcyyZ2MhF7BVVU0Hoqqjlc6k3JJNnHw859T4cutty1xYDyAvf2joamlDlIubkasLA3ta/wBPyqLikvlgW9ivjNyT3YsCCTrdvRuTe2c3uKbRZ7g1UguFGU+gd8w+98Tt5WPOpa6D+VeZbkdBfTz0t+V/nXkEocBlIKkeEjYjqDzB5HprzroKbjnZSDEuJhmgxI9HEwHJKNtGOzrpYq4ItUfsxxPF/aJcJiljlMKKxxcXgVs18qSRepMVGchSRYg6XW8ntDxlo2TDYYB8XMpKA+jGgsGmm6IpIsN3ayjmRZcH4YmGjEalmNyzuxu8jtqzuebE/ACwAAAAnGzjJ1KUqRwUpSgFKUoDnva7hXcupUfu2vboDvl+tvL2VQxnX5/SusY3CLKhRxdWGv8AMeYrnXGuBSYcm4LR8nA0/wCb7p/oVuwZVJbX2ZsmOnaIWJ9FPdqo41gmmjCoQGV0cXvYlGDWJG17WvrbpVvifRT3aj1e1aoqTp2a9guI+IoQY5QLtE9r26i2jL+JTVpmWVSrDcag/wBa1n4twmKeMd4uoYZWBs6+EG6sNQf6N612fD4nDa64mIc1AE677rs/LUWNZJ43H6G7HqE+GV+N7PSQEmFRLFe+S+V0907Mu+hqLhjE4Y6qV9NXurLz8QO3tracDxmN07zMCgBu21ranMOVqiw4L7a4kkXLhlN40Is0x++45R8wvraE6WFZckYrksdIq+EcD+1kOwK4YHTcNNbpzWPz3P03hECgBQAAAABoABsAOlegW2r2s7dlbdilKVw4MFiJsOzthZe7MhDOrIsiOwUKCwNnFlAFlYDyq8wP7QJI9Mbh/Dzmw13HtaE+NR7peqOlS3HbOk8F4/hsWubDTJKBuFPiX30PiQ+TAGrKuLYvhMcjB7FZF9GRCUdfYykMPgan4HtDxHC2AlXFRj1JxaS3lKovf3lc+ddtHbOtUJrTeE/tIwkllxJOEl5rPohP4ZvQI9pU+VbfYMFOhGjC2oPQ+fX5GunT1pLC50+vs0vc+ysMi5M8iqWdgot1toq35Lck9BdjWUk35ZQL3vrf2dLVFOKcd4xRsqkKigeNzexOugUsQATYWBYmx0A8kwl4TCWJLDxkbsGN3tr4c3iAN/DfTasPHuLJg4DK6liCqRxp6TyMQqRoObFiB5C55GpgkEUZeZlXKuaRibILC7G52Ua6nkK1bs/G3EsQuPlDrhYr/YYmuuYnMrYl0te7A2QNstza7XrqVnC27J8GeFXlxJV8ZiCHnYDQfdij3PdxjwjXU3bc1f0pVhwUpSgFKUoBSlKAV4RXtKApsf2agl9UoeqG35ej+VUuI7EH+zlHsZf1B/StzpVkcs49Mg8cX4NEm7JT5bAxnxA6Mfu25rUJ+yuKH9mD7HX9TXSKVNaiZH0YnI5+wU8spL4dRGMrEZ0/eve4zgNqq+fpEi+ii9m/ZrFD+yPwZD/1V0mlZ5/jdssSpUcsl4TOvpQyf5SR8xUNhY2Oh6V1+sc0CuLOqsOjAEfnUPTOnJKV0bFdmMM/qZD1Qkflt+VUuN7FsNYZAfJxY/5h/IVFwZw1OvAam4/hU0P8RCB97dfmNPnUOogUpSuAxzQK4swBFQsFBPgzmwMzRC9zEfHCdbm8R0F+qZTrVjSup0DYOA/tHjYiLHJ9mlOneXvh3Pk51jJ6SW8ia3oH+uVc8wnY+TEj96oSMixLjUjoF/nYe2rIdmMZg4zFw3EL3TKVCYq7dwbW7yBlUkjn3TeG+xA0qxKyVmDjk3/FMV9giJOEgcNj5B6LspuuGVuZLavbYC1wbit7RQAABYDQAbCqzsxwJMDhkw8ZLBblnb0ndjd3Y9SxJ8tByq1qaVHBSlK6BSlKAUpSgFKUoBSlKAUpSgFKUoBSlKAUpSgFKUoDwi9VOL7N4eTXuwp6p4fyGn5Vb0pVg1SbsSnqSsPeAb6WrAOxB/vx/wC3/wDetypUdiBq8HYqMenI7ewBR+pq5wPBoYdY4wD94+JvmdRU+ldUUgKUpXQKUpQClKUApSlAKUpQClKUApSlAKUpQClKUApSlAKUpQClKUApSlAKUpQClKUApSlAKUpQClKUApSlAKUpQ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6" descr="data:image/jpeg;base64,/9j/4AAQSkZJRgABAQAAAQABAAD/2wCEAAkGBxQSEhUUEhQVFhQWFBgYFxcXGBkYGRoaHRsYGhwdGBofHSkgHBwlGx0XIjEhJSkrLy4uHB8zODMsNygtLisBCgoKDg0OGxAQGywkICQsNCwsLSwsLCwsLC8sLCwsLC8sLCwsLCwsLywsLCwsLCwsLCwsLCwsLCwsLC8sLCwsLP/AABEIAOEA4QMBIgACEQEDEQH/xAAcAAEAAgMBAQEAAAAAAAAAAAAABAUDBgcBAgj/xABGEAACAQIEAwQHBQUGBQQDAAABAgMAEQQSITEFQVEGEyJhMkJxcoGRsRRSYqHBByMz0fBDU2OSorIVgsLh8TSTlOIkc4P/xAAaAQEAAwEBAQAAAAAAAAAAAAAAAgMEAQUG/8QALhEAAgIBBAECBAYCAwAAAAAAAAECEQMEEiExQRMyBWFx8CJRgZGxwaHhFCPR/9oADAMBAAIRAxEAPwDuNKUoBSlKAUpSgFKUoBSlKAUpSgFKVVYXtFh5MVJhEcNPEgd1GwBNiL/eF1uOWdetAWtKUoBSlKAUpSgFKUoBSlKAUpSgFKUoBSlKAUpSgFKUoBSlKAUpXx3q5stxmtfLcXtte29qA+6wvilDrGT42VmVeqqVDH4Fl+daf2r7fx4TFR4ZAHZRnxB1PdplJRAAR+8c2tfYakWIrl8fafGCV8UjgYiZSrM/jEUbHNljB08GgAta9yQSTfjZ1I6f+0nte+BOGWCzTNKXeI28cCqwcFrHIS5jCtpr1AYGZJ+0HBAA52s0UMqmw1WVzHsTe8ZF3B9EEbnSuLtdps8srSu48UsjFmJygqCeSqbiwsBY6VgMITS3rNvrbM2ZgPImubju037tj+0aSVngwDd3EpKPibeNmBswgBFlA1HeG5vfKBYNWi4HHSYXERSQkhisylrkmzxuMxOpJz5Wudyor0C1eTm0gHRFHxN2NRslRsfZTtxPhp4TiC7xSQQ4d0Z82SRECq4JvqzZw3UsDfSuq4PtZh30LGM/jFh8xcfO1cFxeD72KRBuRp5aEg/Aha2fgWP+0YeKXmy+L3gSrf6ga04IRyWn2UZW4co7dFIGAKkEHYg3B+Nfdcq4ZjpITeNit2W45H2jY1u3A+0iTHu3skl7Aeq3u+fkfzruTA48rkjHKmX9KUqktFKUoBSlKAUpSgFKUoBSlKAUpSgFKUoBSqzjHG4sMPGbsdkG59vQeZ/OtOx/ayeTRCI16Lqfix/S1WwxSn0QlkUToE0yqLswUdSQB8zXGP2i8ZvxSCbCzKbYMGOWJlcZhK4ba4IKsL8iDVHx3tJ3yhoWnaRZEYEo4zANZgS4Fxa+nUCq3CYFFPgRQbWuAAT0F9+g+VV5Eo8J2Thb5Y1szFi8jMXkc6l2JuzHzNZKxzGzLqNypsb68q8hlv56n4DYVSWmQLXpFfGIfKAfM3HwNq8EvXe2vQeXtoDLEALA7aX9nOo7hndmOmZj/wB/p+ZrOpvSgJOAezEnbKSfILZj/tt8aidh+JN+5hOitHKwHPN3mcG/TIx08q9OJCxy6XJsg9hIB+ZsPjWDs5Kv2lFy2y+ENsBdRZR7Qv0HM1dhk4zVFeVXFnQIeXvLXzIbMbbhj9a+oNx7y/Wvmb0j7T9a9U8833snx0zqY5P4ijf7y9faOfz622KuTYHEtE3eJoykEfPY+RFxXUcDi1lQOvxHQ8wawZ8e12ujVinapkilKVQWilKUApSlAKUpQClKUApSlAKoe03G+4ARP4rAkfhGvi9t9vj0sb6uV8SxhmneQ+sTb3QLL+VquwY90ufBXlltRixjlspYkki5JNyTfmajVnxHop7v61gr0EZDWOMIBK1kCA63vq5OpbKDZRe4va7EE8ta8w/ib8vpa1Z5cV3rNJyZjl9waLb2gZvaxrGrXryMrTm2j0caqKIz4BTY3bTzJ+tSI4wosBavqvdOtVkz5ZQd/bXtK9MnLz3589/KgMbx3N7nTz0+NfUpst9L2r2s+DwTzOI4kzuQSFFhcLa+pIFhcak8x1oCPwjs8+PnigRzGBFJNK+XMAC2VBbTxZgSP+1dIxn7PMMsL/Z1fvwM0LtK5AkXVAVBCZbgA+HYmrDshwD7DFIZHBeRg8h2CgKFVQeYAub9WNW3CeJx4lO8izFCSFYqyhvxJcDMvRhoazzyO7j0i6ONVz5NC4RixNHHINAxU2O4NyCp8wbg+YNZpvSb3j9aiYaPusdi8PrZcSJkv9ye0lh5By4qXP6Te8frXv4p74qR5GSO2TQXZvh9as8LxaTDSsUNwbZlOx0HyPnVYmzfD61kxvpt8PoKm0nwyKddG+cO7WQSaOe6bo3o/BtvnaryKUMLqQR1BBHzFcgqZHKyBijMpuuqkg7HmKzS0y8Mujmfk6tSubYbtRiU/tMw6OoP5ix/Or7B9sRY97GRbLcob7+R2+ZqmWnmixZYs2ulQcBxaGb+HICfu7N/lOtTqqaa7LE7FKUrgFKUoBSlKA8YXrkMa2NjuLj5A11+uYcbw/d4qVfxFh7GGb9a1aZ8tFGZdMh4jZPd/Wq7i2I7uCWQbpE7D2hSR+dqscRsnu/rVJ2p/wDR4i390301/KtUvayhdmu4KG0SjTwoo89AB/Xxr7tWDAPdBWZmtb+uRP6V4x6Z7SvY5OY6fUfyNGNAeE18yuFGYkDzOn51acI4BiMWgfDIjIWK9475UuLdAWYa7qpFwRcEV0Xsv2WjwiBpRFJiBcmYJbKDyTMSVAHMWvzqEpqJKMGzS+z/AGLnxNnmDYeDfW3fOPwqQRGD1bxfhG9dL4TwuLDRiKBcqAk2uSSTuWYkliepNQ+BdoosYX7gSNGmnfFCInINiI3PpkHoLedXFZ5zk+GXwil0ReK4BcRDJC5YJKjIxU2azAg2Njr8KzRoqd3HniQsp7qEkBmRAL5BfUAW0ANtL19swG5A23030H51rHaDg2Lkx2Gmw8yxwDuRiFIGZhBJJImU2v4u8dTYjzvtXce1+45PcvaUXayPJxnDtfSbCFCOpjlzX9tjXs/pN7x+tYf2gkjiXDCd+8xC38ssen5n51mn9JveP1r2dC7xHm6yNZD1Nm+H1r7x3pt8PoK+E2b4fWvvHfxG+H0FbPJlMFSW9Bvav0qHNKqAs7BVG5YgAe0mpd/A3tX6UBHr7xOJSON2dgqjJqT8Pib6WqPicQsal5GCoouWOgFV+Bw7zOJ5gVVdYITuv+JIP7wjYeoPMm1ObMsa+ZOENzLTDyXAYXGxW4KsOeoIBU1tXA+1TIQk5zJtn9Zfb94fn7a1mvCvt/rrXlSySlLczUkkqR15HBAINwRcEagjyr6rUew/FL3gY7DMns9Zf1Hx6Vt1WJ2iQpSldApSlAK0LtqlsUp6xA/m4+gFb7XPu1+ID4sgeogU+3Vv+qr9P7yrL7SlxHop7v61A4jhu9ikj+/G6f5lI/Wp+I9FPd/WsArf2jL5OacGxX7tb6bA33BHhN/iKuVW40sR/wCf5GoPaLAnD4pxb93OzSRn8WneL8CQfYRXuGxIAAPs/P8Ar5V404uMmmelGVqyTIcoJFr25kAeVydFHmdBzrqPCuwWEQBpQcQ1gf3usd/KIAKR0zBj51yjiUmWJyPSA8PUP6tvPNYiv0Eq203tpeqM0mkqLsaTfIUW0Gw0AqNxXB99DLFmKd5G6ZhuuZStx5i96lUrLZooh8OwKYbDqgYRwYeJVzMLkgC3z+pNZcFjI5kDxPnW7C5VkIZSVZWRgGVgQQVIBqF2rwc0+Dkiw7iOfNHJE51AeKRJVvoeaDkdd6ruwfCMTh4JDjZBJiZ52mkItYEqi20AF7LyAGwG1XPY4X5Kk5b68F1xbBd/C8eYqWHhcC5RgQyOBzKuFa3lVC/aPFwC2J4fM9tDJgyk6N+JUJWRR5EXHnW01rPF+0k8MhRcBiprevGilCPI57/MCoR54onJebNL7ddqopZsAxjxEIinZ3OIheK3hFhrvcg7dKsxKH8SkEN4gQbgg6gg8xXzxTtvi8QsmHhwLKfQf7QyqqEqG8SalvCwNgedReDYD7PBHFfNkW1+p3PwuTYdK9nQqSjVUjzNVTd3bJ6bN8PrX1xGQKzsxAUC5J0AAFySeQr5TZvh9a++DcM/4jich1w0RV8QdxId0gB5g2DP+HKPXrVkyKCtmaMXJ0bB2F4EXtjJ1tcH7PG26owIMjjlI6kgD1VNtCzAfHaDsk0Kl8CuaO93w1wLDrhydF//AFEhbWylbWbb5sXZyjgqjBQkl9GY3BX8LDS19DmFiTcDwYoxkLLsTZZNla+gDclbl0OltTlHmetJS3WbVjTVHIo4klfOWLd2bCMgr3b8y6HxCTX1gLDYA3Jn1vvaXsrFi/HcxYgCyToBmA5K42kjv6redip1rnn7yKQwYlQk6i+l8ki3t3kJO6HmN1Oh6mvI3J7mcUaVIzUrw17VYJXCsV3U0b8lcX906N/pJrqtcfNdY4dJmijb70an5gGrcbOkilKVYBSlKAhcXx4giaQ8hoOrHYfP9a5erlmLMbkkknqTck1e9s+Kd7L3anwR3+L7H5aj/NVBDv8AP6VvwY9sbfky5ZW6MmI9FPd/WsIrNiPRT3f1rCKvKjFxrhceIiCSi47xiCDZlOlip5Gvjsf2fwKYFcZi4llMxJXvE73KrOUjSOOxuxGXYZizW6VPmPhHvt+lVvDeIRQxjBYmUQIsveYPEH0F8RfupCfCtjnHiIDIbXBFYNdBuKa/U2aSS3NMy8T7GYeQw4jBBkiWdDNhmzLdVcFiiP4kOno6Ky6i2hPS84PMfOtZg4tHg42fFYyGQtYgoAi2toI0DO7k6nck8ulXXC+IJiYVliN1YeRKn7rWJAYHQjka8mdtcnoxST4JtVmIxhzkBhobWBF/jVkp/I2+hrUu1GNfDP3kOHacl1VguclFbVnKqCzAHkBzqEY26J7kuWbJhMWrLcst/aKg8a+1K0cuFMUiqGEkMjZA4NirJKAcrKQdwQQx6CtAXtniFF24ZIB1yYlQPiUt8a2Tsmx4hhy+IUrE7FkjR5FGTVR3hUqXzWLWOlstxcXq2WJw5f8ATKvUUnSJ68Yxriy4SGE7ZpsUjKPPLEGLDyut/KonaTtB/wAOw6rn+0Yya/dgiwZzu5UHwQpoAL3IAFySWrXe10WDwIzYfCyQtsmJgaMIH5LKhkGZCRYh111ym+tapFxzv8QXlMAY6KTKsagKGYC7gAc7AnUkVJY21cUSxbXOskqLvgeLMDhJnzGZi5kJHinIJcHpm3X2EdL3QrXcPPhZYjEYnnxEhKrGD4VGliro+Rm9bNnAUamrjgnZ7GZjG80KqE8U3idhbKSMpCqWXUZybfh3rbpdXshtyeCjX6WLyb8PTJnBZEbiEMUlsqxvLZts4KCO/IkDvGAPNQ26g1u/YnERjAwsXUtIuaRybmSRr5pGN9mIuDsAVAsABVXwfsrg2iKSrmBYPmdykjMcwLMwKtcroRoLHLa2lbJgMLElu6CkKLBVPoqBl0W9rAaW0/Sq8k98nIojHbHaTXs37tlzIyEEtZgeRVgd7i/XY3tpePJF3ShAhkhs2cFi7gHWwUgl1sWGW9wAAAdh9YJVyqYSGjLH1j4QLghdD6LC2Q2y6jTKFqRiJSqkquex1UHxeeXqfLSoEjG+JSOMNqYwALgFrDa5AubDmeWpPO0HtRwCPGRBHurq2aOVfTjbbMvl1U6EXBqVhmWS0sDjKx8Y1sSDZrjdJFIIIOtwQwuNM+7kBwQFsyaXUnUHqLgnQ/htbW4M5JP3uHmGHxa5JTcxuB+6nUetEfvAWJjOovzGtZ66Vx7g0ONhaGdcyk3BBsyONnRt1cHY/pcVy3Bqy542kEvdSNGJlFllC6ZgORvdTbTMpsSKi15ItGc11fhseWKNekaj5ACuX4PDGSRIx67BfnufgNa6wBU8YPaUpVgFVvaDiHcwswPiPhT3jfX4C5+FWVaV23xd5o4x6qlj7W2+QH51ZijukkQnKomrSbL7v/U1eQ7/AD+ley+inun/AHNXkO/z+lekYzJiPRT3f1qNJIFBZiAALkk2AA3JPIUxuMREzSMERF1ZjYb/APjSqdUbFMHkUrApBSNtDIRqHkHJdsqH2nkKrnkUUWY8bmz2TijzWKXSK5Ivo7359VTQabnnYaN84sqI7vbIFYtfUWFydKm4hAQTbbW/X+utUnE5izRQ6HvHu1xfwJ4m+Zyr/wAxrHkyUnJnpYsPKhHye8N4OgVWZERyLkKqLlvrl010va/O1ZjDNC3eYaV4zzKMAT76m6v5ZgfKpt/L8z/Ovl5bbAEnQDX89dudeB68m7s+vjo4KO1xVGSPtvj4rXaGXr3sRVjoOcbKB/lrNF+0HEiUscNCSVGgmdR6o5xmq3iSMyXUAutmA2DW3X4i41206V8YRYpFEiKNdPWBFtwRfQgixFWLOqtoyz+G4nLauH3399GTGdscTMrWhw6k6Es7uRt0C/XSuldi4hHgMKpAVlw0WcaXDZFvm6G9965PxaCOOMsFAte+rHQAnr5V17s7ggmFhUjxHDxB9TqcgB59Sat3qcbR52s0qwSil8yt7bYSGbCzJnRZCjSJqPE0f7zxfhzBQTyuLEG1aL2RkQS5JjZRG80eY2EwCllVfx7Zl3sp5VHx8Jd8SzSSEGWeN1zaNHHNKFS+6Ll0IUi43vrVrFhY5YEV1VlZEJHImw1B3B6EHTlWrTYY5lKN9GPNky6RRn4mv8fbI3ZLG4eSaVp5CuIkkZEz2UMqkXyMdCxkzErcE+HSwBrduFR99MMIALKBLiD/AIYYhY//AOjrqOaLID6S1py8Nw2HhkJjGTKxbMTIW1Bt4iSbsfR5k9a6T2F7PfZcOjSC2IkAeW2ykqqrGBe1o0CIOuW/Op5NN6dWzM9V6t0iXgsKJDJcXIOlyQNS29vZUzC4WMPeMlWX0lvuGFxmB5X1BHNSL+kK8WFFksAVc3Kklsrb3G9j1K+QPK4yRhWYZgVlRf8ASdDYj0kJG3UA2BtUSsjTQNmaXCsBJe0kTaJIwA9LQmOS1gHANwVuHAW2bhsiSBpUjaN20kRxkbOtltIBcEgADOLgrYgstjXuPwJfxRv3UwFlcDMDYkhZFuO8TU6XBGY5SpNxlw07EKJAqSlT4Qwb0SASuxZLleQPiFwCaAyqACbWDN4joLnZbm2+gAv5CvtmABJNgNSTsB1NfEZKoDIy3C+NgMq3A1IBJyjc2JNuprkna/tS2PcxxG2CU/8AyCPWb/BB2X19zpYELL3j3apsTePDErhtjKCQ83Xuz6sX4925WWxeiDKoA8KgCwGgAA2AHIVTPKx3JPtNSuEcNbEzLFHu255KBux8h/IVDsgb32CwQctPuFuiHz9Yj2DS/melbvUbh2CSCNIoxZUFh+pPmTcnzNSaviqR0UpSugVzTj8mbGSn8Vv8qhf0rpdcpxUmaeRusjn5k1p0y5bKc3SI8vop7p/3NXkO/wA/pX1L6Ke6fqa+Yd/n9K2mY12ZRJiWaU5khYLHHYZQ2RGLt1fxWHQa7nS5OtUin99iB/jD84YauID4R7Kwy9zPTxJKCoYj0T7K1rC+PGSHlFCiW83Jcn22C1seK9A/1zFa52fOY4l+uJZR7ECqP1rFrZVhZ6Xw2G/Ux+XP+C4qJA15ZAdwFI9jDf5rb4VLqm4tKYZUn1K5csgH3b7jzU2PszV42Nbm0fU5p7Fu8Lv6f6LmocvDJLyT4cqCqgyI2iyXZUGvqya6HnbWpUcgYBlIKkXBGoI6g1M7USHC4VYFF8RMVJXn3jgrDH7RmLEedSwp7ijWTioLnntP8q7f7cfrRT4bhk3Ee6jSGVYpQrSSMpCrG1ixD2ysxW4ABJudbWrtMRBGmg2t05Wql7NYTuI4oQbiOFY79cqqL/G351l7WcZGDwk053VCEH3pG0QD2sR8LnlWql7YnzuozTyS3z7o5dhJg5lbcSYnEsPYZn/r41I4PjgmDhL3JVREABdmdCY8qjmSVP5k6AmqvhaLh4BnIVYkCk8r7v7fEbedW/BMCdJZFynxGKM7xhyWZm/xGJN/ujTrfRo8zxzm15J/F8UfQwxb5S6/T/0mNHKRG/g7yOVZQjDMl1uVVrEFrGzXBHiUcq6f2Z42mOw/eAZWBySx31jkG4vp5FWsLgqdOXOWlAYLu7WyqLXNzYewX9Y2A5kVDwPEJsPiRicIM+iLLGjBkxCm/gBF1Mi3uroWW7Zcxu4Fzk5O5HixVHXhreKXUnY7ZgNbi2zg9OdiLbDFE5ziOU+MXMUgsM6ixIPINa2ZdiLEW2X3BYqHG4dJIzmjfVTsysD81dWBBHIg0K97eGXSRbMrDS9tBIh5EHQjlexuGF4vguVNGWaLvVZGzoynR1NiDyZG26gg+YIIOufDZsoz5c3Mrex8wDtfe2ttrnesWClc3WQWdbXYeiw5MvS9tV5G+4sTqn7Se0phQYWBiMRMviYHWGHUNJ5MSCq+dz6tERfHBrvb/tOcXI2EhP8A+LG1p3B/jOL3iX/DU+kfWPh2BvrdfMMQRQqiyqAAOgFfdRbsrFdZ7E9nvssWZx++kALfhG4Qfr5+wVp/7PeEibEd4wukIDW6ub5PlYt7QK6rVkF5OilKVYBSlKAVyVv4je83611quU4xMs8g6SSD8zWrTdsozeDDN6Ke6fqa+Id/n9K+5/RT3T9a+Id/n9K2Gc1hdMTiR+ONvgYkH1U1c4Q+EfH61TSi2Mn/ABRQMPh3i/pVrg2AUkmwBJJOgAsNTWGXuZ6eL2Iy4n0T8PqK1vso18OG+9JI3zdqlpxFppTlusIQMmljJckZ+oTQ5eu/SofY7/0cX/P/AL3rzviD/wCtfU9j4NzqL+T/AJRc1hxUGdbc+VZqV4ydO0fUNWUHCOJtw2Uyd2JIhc5G/sXO0iDZlB1yddRX3guPucYMXLC0yLm7tc4VwW3lKkWYkXABIsDVricIr7/MV9pCoFgBb5/Otn/JjV1yebP4cpNrc1H8vvx8i3w/7UcMo8OGxjSHTL3SgDyLZ+fUA1rvHuLT4tlxGMyxRx3aHDA3VG/vJG9ZwPgOVrm8sIq62UW1JsBYe2oXCsD9rfv5R+4U/uUI/iW9dgfVvsOe+1rzxz9R/hVLyzBqMGLRr1Mj3Pwuv3+g4VCGCTTeGJdYUYG7tv3pXfn4RyHi00qS/FZZzlwy2F9X0t8W1UcwQuY+a1Om4KjyF5Sz30yk2W2Z2AYD0rZivSwW4JF6skUAAAAAbAbVqSrhHi5NRvlvlzJ/n0voipwvCEjBeZs7DUk3y3tl2JJY20u1yb28q6R2S7PlB3062kYeCM/2aket/iEb/dGg9Ymk7FcI+1SLinF8PG14BylkU/xfNEPodWGb1VJ6LU0qKXJydyNI4rhX4dO2LwyloHbNi4BrnGxniHKZfWA/iKNfEAa2yCaOdI5omDqRmjdToQQRv0IO36is+IhzC3PkehrScFJ/w3FhdsHi5MpX1YMSb2I+7HLtbYPY6BqfI4bZxnii4bDy4iQHLFGXKjc2GirfmTYDzIrk/GeB4pC2KmUzSTeObugWaM8kCek0aLZQVudyVFya3ftPJ9pxUeF/sYAmJxHRmzHuIz5ZkeQ+4g51PLWBJ0Ave/TrXJOuBVnIMPOrjMjBh1BvWWt/432Uw2KJd0KTf30R7uT/AJiNHG2jhhWm8V7NYvDXKj7XD1jXLOu/pRXs421TXfw1xUzjidF/ZphcuEL85JGPwWyfUH51tla12A4hDLg4lhkVii2kUaMjkksrqdVIJOhFbLV66OClKV0ClKUArnnbDC93ii3KRQ3xtlI+Yv8AGuh1QdsuHGWDMou0ZLDzX1h9D8Ktwy2zK8kbiaJiPRT3T9axQ7/P6VlxHop7prFFv8/pXomQquK8IEpV1do5VFlcAEFb3yup0Zb68rHnULDcMmk8GJEYiUglUJIlI2vceFPwm9yNdN9lnGie7+pqr4zjDFFmW2ZnRFvsC7BQSOYF7252quUI+5lkZz9qIvGZAs8JuPFGyZR6V/BlIG+UeO52FxUfsXwiVsIojAkyPKrKpBdbSNunpa+V6m4Th6KGNy7v6Ujas3TyAHJRYCtb45DJhGEsDFFLkyC2ZbnZ7H0ddCVsdR0rzNZj9aJ7GgzPSyUvlXV/2jY5YypysCrdGBB+R1r5quwX7RMYgCyL3q26rIP8sgv8mqan7Q8O38XArf8ADC0ZPxRyK8l6SX3/AKPoI/FoNc1+9fyl/Jkr5dwASSAALknQADrXy3b7Cj0OHX82zW/1uK+YuIScTWzQQ4fBBgQkaZWnKnTO17mMEXtzPW2nY6NvtkMvxqEV+GNv6r+rI2CwpxhzuCuFB8K6gzW9ZukfQetudLVs4Fhpy5UAr2tkYqKpHzWfPPNNzm+Txf6FZ+z/AAM8RkYNcYKM5ZCNDO4OsSnlGuzsNycoOjVHwXDnxs4w0bFFAV8RIN0jJICJ0kkswB9UBm3tfq+BwaQxrFEoSNFCqqiwAGwFWJVyVJGSOMKAqgBQAAALAAaAAchavqhpQkKreOcMSeNldFdWFnRhcMPMeW//AIqyrxjppqeQ2oDXMFwNgZGZmcyyZ2MhF7BVVU0Hoqqjlc6k3JJNnHw859T4cutty1xYDyAvf2joamlDlIubkasLA3ta/wBPyqLikvlgW9ivjNyT3YsCCTrdvRuTe2c3uKbRZ7g1UguFGU+gd8w+98Tt5WPOpa6D+VeZbkdBfTz0t+V/nXkEocBlIKkeEjYjqDzB5HprzroKbjnZSDEuJhmgxI9HEwHJKNtGOzrpYq4ItUfsxxPF/aJcJiljlMKKxxcXgVs18qSRepMVGchSRYg6XW8ntDxlo2TDYYB8XMpKA+jGgsGmm6IpIsN3ayjmRZcH4YmGjEalmNyzuxu8jtqzuebE/ACwAAAAnGzjJ1KUqRwUpSgFKUoDnva7hXcupUfu2vboDvl+tvL2VQxnX5/SusY3CLKhRxdWGv8AMeYrnXGuBSYcm4LR8nA0/wCb7p/oVuwZVJbX2ZsmOnaIWJ9FPdqo41gmmjCoQGV0cXvYlGDWJG17WvrbpVvifRT3aj1e1aoqTp2a9guI+IoQY5QLtE9r26i2jL+JTVpmWVSrDcag/wBa1n4twmKeMd4uoYZWBs6+EG6sNQf6N612fD4nDa64mIc1AE677rs/LUWNZJ43H6G7HqE+GV+N7PSQEmFRLFe+S+V0907Mu+hqLhjE4Y6qV9NXurLz8QO3tracDxmN07zMCgBu21ranMOVqiw4L7a4kkXLhlN40Is0x++45R8wvraE6WFZckYrksdIq+EcD+1kOwK4YHTcNNbpzWPz3P03hECgBQAAAABoABsAOlegW2r2s7dlbdilKVw4MFiJsOzthZe7MhDOrIsiOwUKCwNnFlAFlYDyq8wP7QJI9Mbh/Dzmw13HtaE+NR7peqOlS3HbOk8F4/hsWubDTJKBuFPiX30PiQ+TAGrKuLYvhMcjB7FZF9GRCUdfYykMPgan4HtDxHC2AlXFRj1JxaS3lKovf3lc+ddtHbOtUJrTeE/tIwkllxJOEl5rPohP4ZvQI9pU+VbfYMFOhGjC2oPQ+fX5GunT1pLC50+vs0vc+ysMi5M8iqWdgot1toq35Lck9BdjWUk35ZQL3vrf2dLVFOKcd4xRsqkKigeNzexOugUsQATYWBYmx0A8kwl4TCWJLDxkbsGN3tr4c3iAN/DfTasPHuLJg4DK6liCqRxp6TyMQqRoObFiB5C55GpgkEUZeZlXKuaRibILC7G52Ua6nkK1bs/G3EsQuPlDrhYr/YYmuuYnMrYl0te7A2QNstza7XrqVnC27J8GeFXlxJV8ZiCHnYDQfdij3PdxjwjXU3bc1f0pVhwUpSgFKUoBSlKAV4RXtKApsf2agl9UoeqG35ej+VUuI7EH+zlHsZf1B/StzpVkcs49Mg8cX4NEm7JT5bAxnxA6Mfu25rUJ+yuKH9mD7HX9TXSKVNaiZH0YnI5+wU8spL4dRGMrEZ0/eve4zgNqq+fpEi+ii9m/ZrFD+yPwZD/1V0mlZ5/jdssSpUcsl4TOvpQyf5SR8xUNhY2Oh6V1+sc0CuLOqsOjAEfnUPTOnJKV0bFdmMM/qZD1Qkflt+VUuN7FsNYZAfJxY/5h/IVFwZw1OvAam4/hU0P8RCB97dfmNPnUOogUpSuAxzQK4swBFQsFBPgzmwMzRC9zEfHCdbm8R0F+qZTrVjSup0DYOA/tHjYiLHJ9mlOneXvh3Pk51jJ6SW8ia3oH+uVc8wnY+TEj96oSMixLjUjoF/nYe2rIdmMZg4zFw3EL3TKVCYq7dwbW7yBlUkjn3TeG+xA0qxKyVmDjk3/FMV9giJOEgcNj5B6LspuuGVuZLavbYC1wbit7RQAABYDQAbCqzsxwJMDhkw8ZLBblnb0ndjd3Y9SxJ8tByq1qaVHBSlK6BSlKAUpSgFKUoBSlKAUpSgFKUoBSlKAUpSgFKUoDwi9VOL7N4eTXuwp6p4fyGn5Vb0pVg1SbsSnqSsPeAb6WrAOxB/vx/wC3/wDetypUdiBq8HYqMenI7ewBR+pq5wPBoYdY4wD94+JvmdRU+ldUUgKUpXQKUpQClKUApSlAKUpQClKUApSlAKUpQClKUApSlAKUpQClKUApSlAKUpQClKUApSlAKUpQClKUApSlAKUpQ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8" descr="data:image/jpeg;base64,/9j/4AAQSkZJRgABAQAAAQABAAD/2wCEAAkGBxQSEhUUEhQVFhQWFBgYFxcXGBkYGRoaHRsYGhwdGBofHSkgHBwlGx0XIjEhJSkrLy4uHB8zODMsNygtLisBCgoKDg0OGxAQGywkICQsNCwsLSwsLCwsLC8sLCwsLC8sLCwsLCwsLywsLCwsLCwsLCwsLCwsLCwsLC8sLCwsLP/AABEIAOEA4QMBIgACEQEDEQH/xAAcAAEAAgMBAQEAAAAAAAAAAAAABAUDBgcBAgj/xABGEAACAQIEAwQHBQUGBQQDAAABAgMAEQQSITEFQVEGEyJhMkJxcoGRsRRSYqHBByMz0fBDU2OSorIVgsLh8TSTlOIkc4P/xAAaAQEAAwEBAQAAAAAAAAAAAAAAAgMEAQUG/8QALhEAAgIBBAECBAYCAwAAAAAAAAECEQMEEiExQRMyBWFx8CJRgZGxwaHhFCPR/9oADAMBAAIRAxEAPwDuNKUoBSlKAUpSgFKUoBSlKAUpSgFKVVYXtFh5MVJhEcNPEgd1GwBNiL/eF1uOWdetAWtKUoBSlKAUpSgFKUoBSlKAUpSgFKUoBSlKAUpSgFKUoBSlKAUpXx3q5stxmtfLcXtte29qA+6wvilDrGT42VmVeqqVDH4Fl+daf2r7fx4TFR4ZAHZRnxB1PdplJRAAR+8c2tfYakWIrl8fafGCV8UjgYiZSrM/jEUbHNljB08GgAta9yQSTfjZ1I6f+0nte+BOGWCzTNKXeI28cCqwcFrHIS5jCtpr1AYGZJ+0HBAA52s0UMqmw1WVzHsTe8ZF3B9EEbnSuLtdps8srSu48UsjFmJygqCeSqbiwsBY6VgMITS3rNvrbM2ZgPImubju037tj+0aSVngwDd3EpKPibeNmBswgBFlA1HeG5vfKBYNWi4HHSYXERSQkhisylrkmzxuMxOpJz5Wudyor0C1eTm0gHRFHxN2NRslRsfZTtxPhp4TiC7xSQQ4d0Z82SRECq4JvqzZw3UsDfSuq4PtZh30LGM/jFh8xcfO1cFxeD72KRBuRp5aEg/Aha2fgWP+0YeKXmy+L3gSrf6ga04IRyWn2UZW4co7dFIGAKkEHYg3B+Nfdcq4ZjpITeNit2W45H2jY1u3A+0iTHu3skl7Aeq3u+fkfzruTA48rkjHKmX9KUqktFKUoBSlKAUpSgFKUoBSlKAUpSgFKUoBSqzjHG4sMPGbsdkG59vQeZ/OtOx/ayeTRCI16Lqfix/S1WwxSn0QlkUToE0yqLswUdSQB8zXGP2i8ZvxSCbCzKbYMGOWJlcZhK4ba4IKsL8iDVHx3tJ3yhoWnaRZEYEo4zANZgS4Fxa+nUCq3CYFFPgRQbWuAAT0F9+g+VV5Eo8J2Thb5Y1szFi8jMXkc6l2JuzHzNZKxzGzLqNypsb68q8hlv56n4DYVSWmQLXpFfGIfKAfM3HwNq8EvXe2vQeXtoDLEALA7aX9nOo7hndmOmZj/wB/p+ZrOpvSgJOAezEnbKSfILZj/tt8aidh+JN+5hOitHKwHPN3mcG/TIx08q9OJCxy6XJsg9hIB+ZsPjWDs5Kv2lFy2y+ENsBdRZR7Qv0HM1dhk4zVFeVXFnQIeXvLXzIbMbbhj9a+oNx7y/Wvmb0j7T9a9U8833snx0zqY5P4ijf7y9faOfz622KuTYHEtE3eJoykEfPY+RFxXUcDi1lQOvxHQ8wawZ8e12ujVinapkilKVQWilKUApSlAKUpQClKUApSlAKoe03G+4ARP4rAkfhGvi9t9vj0sb6uV8SxhmneQ+sTb3QLL+VquwY90ufBXlltRixjlspYkki5JNyTfmajVnxHop7v61gr0EZDWOMIBK1kCA63vq5OpbKDZRe4va7EE8ta8w/ib8vpa1Z5cV3rNJyZjl9waLb2gZvaxrGrXryMrTm2j0caqKIz4BTY3bTzJ+tSI4wosBavqvdOtVkz5ZQd/bXtK9MnLz3589/KgMbx3N7nTz0+NfUpst9L2r2s+DwTzOI4kzuQSFFhcLa+pIFhcak8x1oCPwjs8+PnigRzGBFJNK+XMAC2VBbTxZgSP+1dIxn7PMMsL/Z1fvwM0LtK5AkXVAVBCZbgA+HYmrDshwD7DFIZHBeRg8h2CgKFVQeYAub9WNW3CeJx4lO8izFCSFYqyhvxJcDMvRhoazzyO7j0i6ONVz5NC4RixNHHINAxU2O4NyCp8wbg+YNZpvSb3j9aiYaPusdi8PrZcSJkv9ye0lh5By4qXP6Te8frXv4p74qR5GSO2TQXZvh9as8LxaTDSsUNwbZlOx0HyPnVYmzfD61kxvpt8PoKm0nwyKddG+cO7WQSaOe6bo3o/BtvnaryKUMLqQR1BBHzFcgqZHKyBijMpuuqkg7HmKzS0y8Mujmfk6tSubYbtRiU/tMw6OoP5ix/Or7B9sRY97GRbLcob7+R2+ZqmWnmixZYs2ulQcBxaGb+HICfu7N/lOtTqqaa7LE7FKUrgFKUoBSlKA8YXrkMa2NjuLj5A11+uYcbw/d4qVfxFh7GGb9a1aZ8tFGZdMh4jZPd/Wq7i2I7uCWQbpE7D2hSR+dqscRsnu/rVJ2p/wDR4i390301/KtUvayhdmu4KG0SjTwoo89AB/Xxr7tWDAPdBWZmtb+uRP6V4x6Z7SvY5OY6fUfyNGNAeE18yuFGYkDzOn51acI4BiMWgfDIjIWK9475UuLdAWYa7qpFwRcEV0Xsv2WjwiBpRFJiBcmYJbKDyTMSVAHMWvzqEpqJKMGzS+z/AGLnxNnmDYeDfW3fOPwqQRGD1bxfhG9dL4TwuLDRiKBcqAk2uSSTuWYkliepNQ+BdoosYX7gSNGmnfFCInINiI3PpkHoLedXFZ5zk+GXwil0ReK4BcRDJC5YJKjIxU2azAg2Njr8KzRoqd3HniQsp7qEkBmRAL5BfUAW0ANtL19swG5A23030H51rHaDg2Lkx2Gmw8yxwDuRiFIGZhBJJImU2v4u8dTYjzvtXce1+45PcvaUXayPJxnDtfSbCFCOpjlzX9tjXs/pN7x+tYf2gkjiXDCd+8xC38ssen5n51mn9JveP1r2dC7xHm6yNZD1Nm+H1r7x3pt8PoK+E2b4fWvvHfxG+H0FbPJlMFSW9Bvav0qHNKqAs7BVG5YgAe0mpd/A3tX6UBHr7xOJSON2dgqjJqT8Pib6WqPicQsal5GCoouWOgFV+Bw7zOJ5gVVdYITuv+JIP7wjYeoPMm1ObMsa+ZOENzLTDyXAYXGxW4KsOeoIBU1tXA+1TIQk5zJtn9Zfb94fn7a1mvCvt/rrXlSySlLczUkkqR15HBAINwRcEagjyr6rUew/FL3gY7DMns9Zf1Hx6Vt1WJ2iQpSldApSlAK0LtqlsUp6xA/m4+gFb7XPu1+ID4sgeogU+3Vv+qr9P7yrL7SlxHop7v61A4jhu9ikj+/G6f5lI/Wp+I9FPd/WsArf2jL5OacGxX7tb6bA33BHhN/iKuVW40sR/wCf5GoPaLAnD4pxb93OzSRn8WneL8CQfYRXuGxIAAPs/P8Ar5V404uMmmelGVqyTIcoJFr25kAeVydFHmdBzrqPCuwWEQBpQcQ1gf3usd/KIAKR0zBj51yjiUmWJyPSA8PUP6tvPNYiv0Eq203tpeqM0mkqLsaTfIUW0Gw0AqNxXB99DLFmKd5G6ZhuuZStx5i96lUrLZooh8OwKYbDqgYRwYeJVzMLkgC3z+pNZcFjI5kDxPnW7C5VkIZSVZWRgGVgQQVIBqF2rwc0+Dkiw7iOfNHJE51AeKRJVvoeaDkdd6ruwfCMTh4JDjZBJiZ52mkItYEqi20AF7LyAGwG1XPY4X5Kk5b68F1xbBd/C8eYqWHhcC5RgQyOBzKuFa3lVC/aPFwC2J4fM9tDJgyk6N+JUJWRR5EXHnW01rPF+0k8MhRcBiprevGilCPI57/MCoR54onJebNL7ddqopZsAxjxEIinZ3OIheK3hFhrvcg7dKsxKH8SkEN4gQbgg6gg8xXzxTtvi8QsmHhwLKfQf7QyqqEqG8SalvCwNgedReDYD7PBHFfNkW1+p3PwuTYdK9nQqSjVUjzNVTd3bJ6bN8PrX1xGQKzsxAUC5J0AAFySeQr5TZvh9a++DcM/4jich1w0RV8QdxId0gB5g2DP+HKPXrVkyKCtmaMXJ0bB2F4EXtjJ1tcH7PG26owIMjjlI6kgD1VNtCzAfHaDsk0Kl8CuaO93w1wLDrhydF//AFEhbWylbWbb5sXZyjgqjBQkl9GY3BX8LDS19DmFiTcDwYoxkLLsTZZNla+gDclbl0OltTlHmetJS3WbVjTVHIo4klfOWLd2bCMgr3b8y6HxCTX1gLDYA3Jn1vvaXsrFi/HcxYgCyToBmA5K42kjv6redip1rnn7yKQwYlQk6i+l8ki3t3kJO6HmN1Oh6mvI3J7mcUaVIzUrw17VYJXCsV3U0b8lcX906N/pJrqtcfNdY4dJmijb70an5gGrcbOkilKVYBSlKAhcXx4giaQ8hoOrHYfP9a5erlmLMbkkknqTck1e9s+Kd7L3anwR3+L7H5aj/NVBDv8AP6VvwY9sbfky5ZW6MmI9FPd/WsIrNiPRT3f1rCKvKjFxrhceIiCSi47xiCDZlOlip5Gvjsf2fwKYFcZi4llMxJXvE73KrOUjSOOxuxGXYZizW6VPmPhHvt+lVvDeIRQxjBYmUQIsveYPEH0F8RfupCfCtjnHiIDIbXBFYNdBuKa/U2aSS3NMy8T7GYeQw4jBBkiWdDNhmzLdVcFiiP4kOno6Ky6i2hPS84PMfOtZg4tHg42fFYyGQtYgoAi2toI0DO7k6nck8ulXXC+IJiYVliN1YeRKn7rWJAYHQjka8mdtcnoxST4JtVmIxhzkBhobWBF/jVkp/I2+hrUu1GNfDP3kOHacl1VguclFbVnKqCzAHkBzqEY26J7kuWbJhMWrLcst/aKg8a+1K0cuFMUiqGEkMjZA4NirJKAcrKQdwQQx6CtAXtniFF24ZIB1yYlQPiUt8a2Tsmx4hhy+IUrE7FkjR5FGTVR3hUqXzWLWOlstxcXq2WJw5f8ATKvUUnSJ68Yxriy4SGE7ZpsUjKPPLEGLDyut/KonaTtB/wAOw6rn+0Yya/dgiwZzu5UHwQpoAL3IAFySWrXe10WDwIzYfCyQtsmJgaMIH5LKhkGZCRYh111ym+tapFxzv8QXlMAY6KTKsagKGYC7gAc7AnUkVJY21cUSxbXOskqLvgeLMDhJnzGZi5kJHinIJcHpm3X2EdL3QrXcPPhZYjEYnnxEhKrGD4VGliro+Rm9bNnAUamrjgnZ7GZjG80KqE8U3idhbKSMpCqWXUZybfh3rbpdXshtyeCjX6WLyb8PTJnBZEbiEMUlsqxvLZts4KCO/IkDvGAPNQ26g1u/YnERjAwsXUtIuaRybmSRr5pGN9mIuDsAVAsABVXwfsrg2iKSrmBYPmdykjMcwLMwKtcroRoLHLa2lbJgMLElu6CkKLBVPoqBl0W9rAaW0/Sq8k98nIojHbHaTXs37tlzIyEEtZgeRVgd7i/XY3tpePJF3ShAhkhs2cFi7gHWwUgl1sWGW9wAAAdh9YJVyqYSGjLH1j4QLghdD6LC2Q2y6jTKFqRiJSqkquex1UHxeeXqfLSoEjG+JSOMNqYwALgFrDa5AubDmeWpPO0HtRwCPGRBHurq2aOVfTjbbMvl1U6EXBqVhmWS0sDjKx8Y1sSDZrjdJFIIIOtwQwuNM+7kBwQFsyaXUnUHqLgnQ/htbW4M5JP3uHmGHxa5JTcxuB+6nUetEfvAWJjOovzGtZ66Vx7g0ONhaGdcyk3BBsyONnRt1cHY/pcVy3Bqy542kEvdSNGJlFllC6ZgORvdTbTMpsSKi15ItGc11fhseWKNekaj5ACuX4PDGSRIx67BfnufgNa6wBU8YPaUpVgFVvaDiHcwswPiPhT3jfX4C5+FWVaV23xd5o4x6qlj7W2+QH51ZijukkQnKomrSbL7v/U1eQ7/AD+ley+inun/AHNXkO/z+lekYzJiPRT3f1qNJIFBZiAALkk2AA3JPIUxuMREzSMERF1ZjYb/APjSqdUbFMHkUrApBSNtDIRqHkHJdsqH2nkKrnkUUWY8bmz2TijzWKXSK5Ivo7359VTQabnnYaN84sqI7vbIFYtfUWFydKm4hAQTbbW/X+utUnE5izRQ6HvHu1xfwJ4m+Zyr/wAxrHkyUnJnpYsPKhHye8N4OgVWZERyLkKqLlvrl010va/O1ZjDNC3eYaV4zzKMAT76m6v5ZgfKpt/L8z/Ovl5bbAEnQDX89dudeB68m7s+vjo4KO1xVGSPtvj4rXaGXr3sRVjoOcbKB/lrNF+0HEiUscNCSVGgmdR6o5xmq3iSMyXUAutmA2DW3X4i41206V8YRYpFEiKNdPWBFtwRfQgixFWLOqtoyz+G4nLauH3399GTGdscTMrWhw6k6Es7uRt0C/XSuldi4hHgMKpAVlw0WcaXDZFvm6G9965PxaCOOMsFAte+rHQAnr5V17s7ggmFhUjxHDxB9TqcgB59Sat3qcbR52s0qwSil8yt7bYSGbCzJnRZCjSJqPE0f7zxfhzBQTyuLEG1aL2RkQS5JjZRG80eY2EwCllVfx7Zl3sp5VHx8Jd8SzSSEGWeN1zaNHHNKFS+6Ll0IUi43vrVrFhY5YEV1VlZEJHImw1B3B6EHTlWrTYY5lKN9GPNky6RRn4mv8fbI3ZLG4eSaVp5CuIkkZEz2UMqkXyMdCxkzErcE+HSwBrduFR99MMIALKBLiD/AIYYhY//AOjrqOaLID6S1py8Nw2HhkJjGTKxbMTIW1Bt4iSbsfR5k9a6T2F7PfZcOjSC2IkAeW2ykqqrGBe1o0CIOuW/Op5NN6dWzM9V6t0iXgsKJDJcXIOlyQNS29vZUzC4WMPeMlWX0lvuGFxmB5X1BHNSL+kK8WFFksAVc3Kklsrb3G9j1K+QPK4yRhWYZgVlRf8ASdDYj0kJG3UA2BtUSsjTQNmaXCsBJe0kTaJIwA9LQmOS1gHANwVuHAW2bhsiSBpUjaN20kRxkbOtltIBcEgADOLgrYgstjXuPwJfxRv3UwFlcDMDYkhZFuO8TU6XBGY5SpNxlw07EKJAqSlT4Qwb0SASuxZLleQPiFwCaAyqACbWDN4joLnZbm2+gAv5CvtmABJNgNSTsB1NfEZKoDIy3C+NgMq3A1IBJyjc2JNuprkna/tS2PcxxG2CU/8AyCPWb/BB2X19zpYELL3j3apsTePDErhtjKCQ83Xuz6sX4925WWxeiDKoA8KgCwGgAA2AHIVTPKx3JPtNSuEcNbEzLFHu255KBux8h/IVDsgb32CwQctPuFuiHz9Yj2DS/melbvUbh2CSCNIoxZUFh+pPmTcnzNSaviqR0UpSugVzTj8mbGSn8Vv8qhf0rpdcpxUmaeRusjn5k1p0y5bKc3SI8vop7p/3NXkO/wA/pX1L6Ke6fqa+Yd/n9K2mY12ZRJiWaU5khYLHHYZQ2RGLt1fxWHQa7nS5OtUin99iB/jD84YauID4R7Kwy9zPTxJKCoYj0T7K1rC+PGSHlFCiW83Jcn22C1seK9A/1zFa52fOY4l+uJZR7ECqP1rFrZVhZ6Xw2G/Ux+XP+C4qJA15ZAdwFI9jDf5rb4VLqm4tKYZUn1K5csgH3b7jzU2PszV42Nbm0fU5p7Fu8Lv6f6LmocvDJLyT4cqCqgyI2iyXZUGvqya6HnbWpUcgYBlIKkXBGoI6g1M7USHC4VYFF8RMVJXn3jgrDH7RmLEedSwp7ijWTioLnntP8q7f7cfrRT4bhk3Ee6jSGVYpQrSSMpCrG1ixD2ysxW4ABJudbWrtMRBGmg2t05Wql7NYTuI4oQbiOFY79cqqL/G351l7WcZGDwk053VCEH3pG0QD2sR8LnlWql7YnzuozTyS3z7o5dhJg5lbcSYnEsPYZn/r41I4PjgmDhL3JVREABdmdCY8qjmSVP5k6AmqvhaLh4BnIVYkCk8r7v7fEbedW/BMCdJZFynxGKM7xhyWZm/xGJN/ujTrfRo8zxzm15J/F8UfQwxb5S6/T/0mNHKRG/g7yOVZQjDMl1uVVrEFrGzXBHiUcq6f2Z42mOw/eAZWBySx31jkG4vp5FWsLgqdOXOWlAYLu7WyqLXNzYewX9Y2A5kVDwPEJsPiRicIM+iLLGjBkxCm/gBF1Mi3uroWW7Zcxu4Fzk5O5HixVHXhreKXUnY7ZgNbi2zg9OdiLbDFE5ziOU+MXMUgsM6ixIPINa2ZdiLEW2X3BYqHG4dJIzmjfVTsysD81dWBBHIg0K97eGXSRbMrDS9tBIh5EHQjlexuGF4vguVNGWaLvVZGzoynR1NiDyZG26gg+YIIOufDZsoz5c3Mrex8wDtfe2ttrnesWClc3WQWdbXYeiw5MvS9tV5G+4sTqn7Se0phQYWBiMRMviYHWGHUNJ5MSCq+dz6tERfHBrvb/tOcXI2EhP8A+LG1p3B/jOL3iX/DU+kfWPh2BvrdfMMQRQqiyqAAOgFfdRbsrFdZ7E9nvssWZx++kALfhG4Qfr5+wVp/7PeEibEd4wukIDW6ub5PlYt7QK6rVkF5OilKVYBSlKAVyVv4je83611quU4xMs8g6SSD8zWrTdsozeDDN6Ke6fqa+Id/n9K+5/RT3T9a+Id/n9K2Gc1hdMTiR+ONvgYkH1U1c4Q+EfH61TSi2Mn/ABRQMPh3i/pVrg2AUkmwBJJOgAsNTWGXuZ6eL2Iy4n0T8PqK1vso18OG+9JI3zdqlpxFppTlusIQMmljJckZ+oTQ5eu/SofY7/0cX/P/AL3rzviD/wCtfU9j4NzqL+T/AJRc1hxUGdbc+VZqV4ydO0fUNWUHCOJtw2Uyd2JIhc5G/sXO0iDZlB1yddRX3guPucYMXLC0yLm7tc4VwW3lKkWYkXABIsDVricIr7/MV9pCoFgBb5/Otn/JjV1yebP4cpNrc1H8vvx8i3w/7UcMo8OGxjSHTL3SgDyLZ+fUA1rvHuLT4tlxGMyxRx3aHDA3VG/vJG9ZwPgOVrm8sIq62UW1JsBYe2oXCsD9rfv5R+4U/uUI/iW9dgfVvsOe+1rzxz9R/hVLyzBqMGLRr1Mj3Pwuv3+g4VCGCTTeGJdYUYG7tv3pXfn4RyHi00qS/FZZzlwy2F9X0t8W1UcwQuY+a1Om4KjyF5Sz30yk2W2Z2AYD0rZivSwW4JF6skUAAAAAbAbVqSrhHi5NRvlvlzJ/n0voipwvCEjBeZs7DUk3y3tl2JJY20u1yb28q6R2S7PlB3062kYeCM/2aket/iEb/dGg9Ymk7FcI+1SLinF8PG14BylkU/xfNEPodWGb1VJ6LU0qKXJydyNI4rhX4dO2LwyloHbNi4BrnGxniHKZfWA/iKNfEAa2yCaOdI5omDqRmjdToQQRv0IO36is+IhzC3PkehrScFJ/w3FhdsHi5MpX1YMSb2I+7HLtbYPY6BqfI4bZxnii4bDy4iQHLFGXKjc2GirfmTYDzIrk/GeB4pC2KmUzSTeObugWaM8kCek0aLZQVudyVFya3ftPJ9pxUeF/sYAmJxHRmzHuIz5ZkeQ+4g51PLWBJ0Ave/TrXJOuBVnIMPOrjMjBh1BvWWt/432Uw2KJd0KTf30R7uT/AJiNHG2jhhWm8V7NYvDXKj7XD1jXLOu/pRXs421TXfw1xUzjidF/ZphcuEL85JGPwWyfUH51tla12A4hDLg4lhkVii2kUaMjkksrqdVIJOhFbLV66OClKV0ClKUArnnbDC93ii3KRQ3xtlI+Yv8AGuh1QdsuHGWDMou0ZLDzX1h9D8Ktwy2zK8kbiaJiPRT3T9axQ7/P6VlxHop7prFFv8/pXomQquK8IEpV1do5VFlcAEFb3yup0Zb68rHnULDcMmk8GJEYiUglUJIlI2vceFPwm9yNdN9lnGie7+pqr4zjDFFmW2ZnRFvsC7BQSOYF7252quUI+5lkZz9qIvGZAs8JuPFGyZR6V/BlIG+UeO52FxUfsXwiVsIojAkyPKrKpBdbSNunpa+V6m4Th6KGNy7v6Ujas3TyAHJRYCtb45DJhGEsDFFLkyC2ZbnZ7H0ddCVsdR0rzNZj9aJ7GgzPSyUvlXV/2jY5YypysCrdGBB+R1r5quwX7RMYgCyL3q26rIP8sgv8mqan7Q8O38XArf8ADC0ZPxRyK8l6SX3/AKPoI/FoNc1+9fyl/Jkr5dwASSAALknQADrXy3b7Cj0OHX82zW/1uK+YuIScTWzQQ4fBBgQkaZWnKnTO17mMEXtzPW2nY6NvtkMvxqEV+GNv6r+rI2CwpxhzuCuFB8K6gzW9ZukfQetudLVs4Fhpy5UAr2tkYqKpHzWfPPNNzm+Txf6FZ+z/AAM8RkYNcYKM5ZCNDO4OsSnlGuzsNycoOjVHwXDnxs4w0bFFAV8RIN0jJICJ0kkswB9UBm3tfq+BwaQxrFEoSNFCqqiwAGwFWJVyVJGSOMKAqgBQAAALAAaAAchavqhpQkKreOcMSeNldFdWFnRhcMPMeW//AIqyrxjppqeQ2oDXMFwNgZGZmcyyZ2MhF7BVVU0Hoqqjlc6k3JJNnHw859T4cutty1xYDyAvf2joamlDlIubkasLA3ta/wBPyqLikvlgW9ivjNyT3YsCCTrdvRuTe2c3uKbRZ7g1UguFGU+gd8w+98Tt5WPOpa6D+VeZbkdBfTz0t+V/nXkEocBlIKkeEjYjqDzB5HprzroKbjnZSDEuJhmgxI9HEwHJKNtGOzrpYq4ItUfsxxPF/aJcJiljlMKKxxcXgVs18qSRepMVGchSRYg6XW8ntDxlo2TDYYB8XMpKA+jGgsGmm6IpIsN3ayjmRZcH4YmGjEalmNyzuxu8jtqzuebE/ACwAAAAnGzjJ1KUqRwUpSgFKUoDnva7hXcupUfu2vboDvl+tvL2VQxnX5/SusY3CLKhRxdWGv8AMeYrnXGuBSYcm4LR8nA0/wCb7p/oVuwZVJbX2ZsmOnaIWJ9FPdqo41gmmjCoQGV0cXvYlGDWJG17WvrbpVvifRT3aj1e1aoqTp2a9guI+IoQY5QLtE9r26i2jL+JTVpmWVSrDcag/wBa1n4twmKeMd4uoYZWBs6+EG6sNQf6N612fD4nDa64mIc1AE677rs/LUWNZJ43H6G7HqE+GV+N7PSQEmFRLFe+S+V0907Mu+hqLhjE4Y6qV9NXurLz8QO3tracDxmN07zMCgBu21ranMOVqiw4L7a4kkXLhlN40Is0x++45R8wvraE6WFZckYrksdIq+EcD+1kOwK4YHTcNNbpzWPz3P03hECgBQAAAABoABsAOlegW2r2s7dlbdilKVw4MFiJsOzthZe7MhDOrIsiOwUKCwNnFlAFlYDyq8wP7QJI9Mbh/Dzmw13HtaE+NR7peqOlS3HbOk8F4/hsWubDTJKBuFPiX30PiQ+TAGrKuLYvhMcjB7FZF9GRCUdfYykMPgan4HtDxHC2AlXFRj1JxaS3lKovf3lc+ddtHbOtUJrTeE/tIwkllxJOEl5rPohP4ZvQI9pU+VbfYMFOhGjC2oPQ+fX5GunT1pLC50+vs0vc+ysMi5M8iqWdgot1toq35Lck9BdjWUk35ZQL3vrf2dLVFOKcd4xRsqkKigeNzexOugUsQATYWBYmx0A8kwl4TCWJLDxkbsGN3tr4c3iAN/DfTasPHuLJg4DK6liCqRxp6TyMQqRoObFiB5C55GpgkEUZeZlXKuaRibILC7G52Ua6nkK1bs/G3EsQuPlDrhYr/YYmuuYnMrYl0te7A2QNstza7XrqVnC27J8GeFXlxJV8ZiCHnYDQfdij3PdxjwjXU3bc1f0pVhwUpSgFKUoBSlKAV4RXtKApsf2agl9UoeqG35ej+VUuI7EH+zlHsZf1B/StzpVkcs49Mg8cX4NEm7JT5bAxnxA6Mfu25rUJ+yuKH9mD7HX9TXSKVNaiZH0YnI5+wU8spL4dRGMrEZ0/eve4zgNqq+fpEi+ii9m/ZrFD+yPwZD/1V0mlZ5/jdssSpUcsl4TOvpQyf5SR8xUNhY2Oh6V1+sc0CuLOqsOjAEfnUPTOnJKV0bFdmMM/qZD1Qkflt+VUuN7FsNYZAfJxY/5h/IVFwZw1OvAam4/hU0P8RCB97dfmNPnUOogUpSuAxzQK4swBFQsFBPgzmwMzRC9zEfHCdbm8R0F+qZTrVjSup0DYOA/tHjYiLHJ9mlOneXvh3Pk51jJ6SW8ia3oH+uVc8wnY+TEj96oSMixLjUjoF/nYe2rIdmMZg4zFw3EL3TKVCYq7dwbW7yBlUkjn3TeG+xA0qxKyVmDjk3/FMV9giJOEgcNj5B6LspuuGVuZLavbYC1wbit7RQAABYDQAbCqzsxwJMDhkw8ZLBblnb0ndjd3Y9SxJ8tByq1qaVHBSlK6BSlKAUpSgFKUoBSlKAUpSgFKUoBSlKAUpSgFKUoDwi9VOL7N4eTXuwp6p4fyGn5Vb0pVg1SbsSnqSsPeAb6WrAOxB/vx/wC3/wDetypUdiBq8HYqMenI7ewBR+pq5wPBoYdY4wD94+JvmdRU+ldUUgKUpXQKUpQClKUApSlAKUpQClKUApSlAKUpQClKUApSlAKUpQClKUApSlAKUpQClKUApSlAKUpQClKUApSlAKUpQH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10" descr="data:image/jpeg;base64,/9j/4AAQSkZJRgABAQAAAQABAAD/2wCEAAkGBxQSEhUUEhQVFhQWFBgYFxcXGBkYGRoaHRsYGhwdGBofHSkgHBwlGx0XIjEhJSkrLy4uHB8zODMsNygtLisBCgoKDg0OGxAQGywkICQsNCwsLSwsLCwsLC8sLCwsLC8sLCwsLCwsLywsLCwsLCwsLCwsLCwsLCwsLC8sLCwsLP/AABEIAOEA4QMBIgACEQEDEQH/xAAcAAEAAgMBAQEAAAAAAAAAAAAABAUDBgcBAgj/xABGEAACAQIEAwQHBQUGBQQDAAABAgMAEQQSITEFQVEGEyJhMkJxcoGRsRRSYqHBByMz0fBDU2OSorIVgsLh8TSTlOIkc4P/xAAaAQEAAwEBAQAAAAAAAAAAAAAAAgMEAQUG/8QALhEAAgIBBAECBAYCAwAAAAAAAAECEQMEEiExQRMyBWFx8CJRgZGxwaHhFCPR/9oADAMBAAIRAxEAPwDuNKUoBSlKAUpSgFKUoBSlKAUpSgFKVVYXtFh5MVJhEcNPEgd1GwBNiL/eF1uOWdetAWtKUoBSlKAUpSgFKUoBSlKAUpSgFKUoBSlKAUpSgFKUoBSlKAUpXx3q5stxmtfLcXtte29qA+6wvilDrGT42VmVeqqVDH4Fl+daf2r7fx4TFR4ZAHZRnxB1PdplJRAAR+8c2tfYakWIrl8fafGCV8UjgYiZSrM/jEUbHNljB08GgAta9yQSTfjZ1I6f+0nte+BOGWCzTNKXeI28cCqwcFrHIS5jCtpr1AYGZJ+0HBAA52s0UMqmw1WVzHsTe8ZF3B9EEbnSuLtdps8srSu48UsjFmJygqCeSqbiwsBY6VgMITS3rNvrbM2ZgPImubju037tj+0aSVngwDd3EpKPibeNmBswgBFlA1HeG5vfKBYNWi4HHSYXERSQkhisylrkmzxuMxOpJz5Wudyor0C1eTm0gHRFHxN2NRslRsfZTtxPhp4TiC7xSQQ4d0Z82SRECq4JvqzZw3UsDfSuq4PtZh30LGM/jFh8xcfO1cFxeD72KRBuRp5aEg/Aha2fgWP+0YeKXmy+L3gSrf6ga04IRyWn2UZW4co7dFIGAKkEHYg3B+Nfdcq4ZjpITeNit2W45H2jY1u3A+0iTHu3skl7Aeq3u+fkfzruTA48rkjHKmX9KUqktFKUoBSlKAUpSgFKUoBSlKAUpSgFKUoBSqzjHG4sMPGbsdkG59vQeZ/OtOx/ayeTRCI16Lqfix/S1WwxSn0QlkUToE0yqLswUdSQB8zXGP2i8ZvxSCbCzKbYMGOWJlcZhK4ba4IKsL8iDVHx3tJ3yhoWnaRZEYEo4zANZgS4Fxa+nUCq3CYFFPgRQbWuAAT0F9+g+VV5Eo8J2Thb5Y1szFi8jMXkc6l2JuzHzNZKxzGzLqNypsb68q8hlv56n4DYVSWmQLXpFfGIfKAfM3HwNq8EvXe2vQeXtoDLEALA7aX9nOo7hndmOmZj/wB/p+ZrOpvSgJOAezEnbKSfILZj/tt8aidh+JN+5hOitHKwHPN3mcG/TIx08q9OJCxy6XJsg9hIB+ZsPjWDs5Kv2lFy2y+ENsBdRZR7Qv0HM1dhk4zVFeVXFnQIeXvLXzIbMbbhj9a+oNx7y/Wvmb0j7T9a9U8833snx0zqY5P4ijf7y9faOfz622KuTYHEtE3eJoykEfPY+RFxXUcDi1lQOvxHQ8wawZ8e12ujVinapkilKVQWilKUApSlAKUpQClKUApSlAKoe03G+4ARP4rAkfhGvi9t9vj0sb6uV8SxhmneQ+sTb3QLL+VquwY90ufBXlltRixjlspYkki5JNyTfmajVnxHop7v61gr0EZDWOMIBK1kCA63vq5OpbKDZRe4va7EE8ta8w/ib8vpa1Z5cV3rNJyZjl9waLb2gZvaxrGrXryMrTm2j0caqKIz4BTY3bTzJ+tSI4wosBavqvdOtVkz5ZQd/bXtK9MnLz3589/KgMbx3N7nTz0+NfUpst9L2r2s+DwTzOI4kzuQSFFhcLa+pIFhcak8x1oCPwjs8+PnigRzGBFJNK+XMAC2VBbTxZgSP+1dIxn7PMMsL/Z1fvwM0LtK5AkXVAVBCZbgA+HYmrDshwD7DFIZHBeRg8h2CgKFVQeYAub9WNW3CeJx4lO8izFCSFYqyhvxJcDMvRhoazzyO7j0i6ONVz5NC4RixNHHINAxU2O4NyCp8wbg+YNZpvSb3j9aiYaPusdi8PrZcSJkv9ye0lh5By4qXP6Te8frXv4p74qR5GSO2TQXZvh9as8LxaTDSsUNwbZlOx0HyPnVYmzfD61kxvpt8PoKm0nwyKddG+cO7WQSaOe6bo3o/BtvnaryKUMLqQR1BBHzFcgqZHKyBijMpuuqkg7HmKzS0y8Mujmfk6tSubYbtRiU/tMw6OoP5ix/Or7B9sRY97GRbLcob7+R2+ZqmWnmixZYs2ulQcBxaGb+HICfu7N/lOtTqqaa7LE7FKUrgFKUoBSlKA8YXrkMa2NjuLj5A11+uYcbw/d4qVfxFh7GGb9a1aZ8tFGZdMh4jZPd/Wq7i2I7uCWQbpE7D2hSR+dqscRsnu/rVJ2p/wDR4i390301/KtUvayhdmu4KG0SjTwoo89AB/Xxr7tWDAPdBWZmtb+uRP6V4x6Z7SvY5OY6fUfyNGNAeE18yuFGYkDzOn51acI4BiMWgfDIjIWK9475UuLdAWYa7qpFwRcEV0Xsv2WjwiBpRFJiBcmYJbKDyTMSVAHMWvzqEpqJKMGzS+z/AGLnxNnmDYeDfW3fOPwqQRGD1bxfhG9dL4TwuLDRiKBcqAk2uSSTuWYkliepNQ+BdoosYX7gSNGmnfFCInINiI3PpkHoLedXFZ5zk+GXwil0ReK4BcRDJC5YJKjIxU2azAg2Njr8KzRoqd3HniQsp7qEkBmRAL5BfUAW0ANtL19swG5A23030H51rHaDg2Lkx2Gmw8yxwDuRiFIGZhBJJImU2v4u8dTYjzvtXce1+45PcvaUXayPJxnDtfSbCFCOpjlzX9tjXs/pN7x+tYf2gkjiXDCd+8xC38ssen5n51mn9JveP1r2dC7xHm6yNZD1Nm+H1r7x3pt8PoK+E2b4fWvvHfxG+H0FbPJlMFSW9Bvav0qHNKqAs7BVG5YgAe0mpd/A3tX6UBHr7xOJSON2dgqjJqT8Pib6WqPicQsal5GCoouWOgFV+Bw7zOJ5gVVdYITuv+JIP7wjYeoPMm1ObMsa+ZOENzLTDyXAYXGxW4KsOeoIBU1tXA+1TIQk5zJtn9Zfb94fn7a1mvCvt/rrXlSySlLczUkkqR15HBAINwRcEagjyr6rUew/FL3gY7DMns9Zf1Hx6Vt1WJ2iQpSldApSlAK0LtqlsUp6xA/m4+gFb7XPu1+ID4sgeogU+3Vv+qr9P7yrL7SlxHop7v61A4jhu9ikj+/G6f5lI/Wp+I9FPd/WsArf2jL5OacGxX7tb6bA33BHhN/iKuVW40sR/wCf5GoPaLAnD4pxb93OzSRn8WneL8CQfYRXuGxIAAPs/P8Ar5V404uMmmelGVqyTIcoJFr25kAeVydFHmdBzrqPCuwWEQBpQcQ1gf3usd/KIAKR0zBj51yjiUmWJyPSA8PUP6tvPNYiv0Eq203tpeqM0mkqLsaTfIUW0Gw0AqNxXB99DLFmKd5G6ZhuuZStx5i96lUrLZooh8OwKYbDqgYRwYeJVzMLkgC3z+pNZcFjI5kDxPnW7C5VkIZSVZWRgGVgQQVIBqF2rwc0+Dkiw7iOfNHJE51AeKRJVvoeaDkdd6ruwfCMTh4JDjZBJiZ52mkItYEqi20AF7LyAGwG1XPY4X5Kk5b68F1xbBd/C8eYqWHhcC5RgQyOBzKuFa3lVC/aPFwC2J4fM9tDJgyk6N+JUJWRR5EXHnW01rPF+0k8MhRcBiprevGilCPI57/MCoR54onJebNL7ddqopZsAxjxEIinZ3OIheK3hFhrvcg7dKsxKH8SkEN4gQbgg6gg8xXzxTtvi8QsmHhwLKfQf7QyqqEqG8SalvCwNgedReDYD7PBHFfNkW1+p3PwuTYdK9nQqSjVUjzNVTd3bJ6bN8PrX1xGQKzsxAUC5J0AAFySeQr5TZvh9a++DcM/4jich1w0RV8QdxId0gB5g2DP+HKPXrVkyKCtmaMXJ0bB2F4EXtjJ1tcH7PG26owIMjjlI6kgD1VNtCzAfHaDsk0Kl8CuaO93w1wLDrhydF//AFEhbWylbWbb5sXZyjgqjBQkl9GY3BX8LDS19DmFiTcDwYoxkLLsTZZNla+gDclbl0OltTlHmetJS3WbVjTVHIo4klfOWLd2bCMgr3b8y6HxCTX1gLDYA3Jn1vvaXsrFi/HcxYgCyToBmA5K42kjv6redip1rnn7yKQwYlQk6i+l8ki3t3kJO6HmN1Oh6mvI3J7mcUaVIzUrw17VYJXCsV3U0b8lcX906N/pJrqtcfNdY4dJmijb70an5gGrcbOkilKVYBSlKAhcXx4giaQ8hoOrHYfP9a5erlmLMbkkknqTck1e9s+Kd7L3anwR3+L7H5aj/NVBDv8AP6VvwY9sbfky5ZW6MmI9FPd/WsIrNiPRT3f1rCKvKjFxrhceIiCSi47xiCDZlOlip5Gvjsf2fwKYFcZi4llMxJXvE73KrOUjSOOxuxGXYZizW6VPmPhHvt+lVvDeIRQxjBYmUQIsveYPEH0F8RfupCfCtjnHiIDIbXBFYNdBuKa/U2aSS3NMy8T7GYeQw4jBBkiWdDNhmzLdVcFiiP4kOno6Ky6i2hPS84PMfOtZg4tHg42fFYyGQtYgoAi2toI0DO7k6nck8ulXXC+IJiYVliN1YeRKn7rWJAYHQjka8mdtcnoxST4JtVmIxhzkBhobWBF/jVkp/I2+hrUu1GNfDP3kOHacl1VguclFbVnKqCzAHkBzqEY26J7kuWbJhMWrLcst/aKg8a+1K0cuFMUiqGEkMjZA4NirJKAcrKQdwQQx6CtAXtniFF24ZIB1yYlQPiUt8a2Tsmx4hhy+IUrE7FkjR5FGTVR3hUqXzWLWOlstxcXq2WJw5f8ATKvUUnSJ68Yxriy4SGE7ZpsUjKPPLEGLDyut/KonaTtB/wAOw6rn+0Yya/dgiwZzu5UHwQpoAL3IAFySWrXe10WDwIzYfCyQtsmJgaMIH5LKhkGZCRYh111ym+tapFxzv8QXlMAY6KTKsagKGYC7gAc7AnUkVJY21cUSxbXOskqLvgeLMDhJnzGZi5kJHinIJcHpm3X2EdL3QrXcPPhZYjEYnnxEhKrGD4VGliro+Rm9bNnAUamrjgnZ7GZjG80KqE8U3idhbKSMpCqWXUZybfh3rbpdXshtyeCjX6WLyb8PTJnBZEbiEMUlsqxvLZts4KCO/IkDvGAPNQ26g1u/YnERjAwsXUtIuaRybmSRr5pGN9mIuDsAVAsABVXwfsrg2iKSrmBYPmdykjMcwLMwKtcroRoLHLa2lbJgMLElu6CkKLBVPoqBl0W9rAaW0/Sq8k98nIojHbHaTXs37tlzIyEEtZgeRVgd7i/XY3tpePJF3ShAhkhs2cFi7gHWwUgl1sWGW9wAAAdh9YJVyqYSGjLH1j4QLghdD6LC2Q2y6jTKFqRiJSqkquex1UHxeeXqfLSoEjG+JSOMNqYwALgFrDa5AubDmeWpPO0HtRwCPGRBHurq2aOVfTjbbMvl1U6EXBqVhmWS0sDjKx8Y1sSDZrjdJFIIIOtwQwuNM+7kBwQFsyaXUnUHqLgnQ/htbW4M5JP3uHmGHxa5JTcxuB+6nUetEfvAWJjOovzGtZ66Vx7g0ONhaGdcyk3BBsyONnRt1cHY/pcVy3Bqy542kEvdSNGJlFllC6ZgORvdTbTMpsSKi15ItGc11fhseWKNekaj5ACuX4PDGSRIx67BfnufgNa6wBU8YPaUpVgFVvaDiHcwswPiPhT3jfX4C5+FWVaV23xd5o4x6qlj7W2+QH51ZijukkQnKomrSbL7v/U1eQ7/AD+ley+inun/AHNXkO/z+lekYzJiPRT3f1qNJIFBZiAALkk2AA3JPIUxuMREzSMERF1ZjYb/APjSqdUbFMHkUrApBSNtDIRqHkHJdsqH2nkKrnkUUWY8bmz2TijzWKXSK5Ivo7359VTQabnnYaN84sqI7vbIFYtfUWFydKm4hAQTbbW/X+utUnE5izRQ6HvHu1xfwJ4m+Zyr/wAxrHkyUnJnpYsPKhHye8N4OgVWZERyLkKqLlvrl010va/O1ZjDNC3eYaV4zzKMAT76m6v5ZgfKpt/L8z/Ovl5bbAEnQDX89dudeB68m7s+vjo4KO1xVGSPtvj4rXaGXr3sRVjoOcbKB/lrNF+0HEiUscNCSVGgmdR6o5xmq3iSMyXUAutmA2DW3X4i41206V8YRYpFEiKNdPWBFtwRfQgixFWLOqtoyz+G4nLauH3399GTGdscTMrWhw6k6Es7uRt0C/XSuldi4hHgMKpAVlw0WcaXDZFvm6G9965PxaCOOMsFAte+rHQAnr5V17s7ggmFhUjxHDxB9TqcgB59Sat3qcbR52s0qwSil8yt7bYSGbCzJnRZCjSJqPE0f7zxfhzBQTyuLEG1aL2RkQS5JjZRG80eY2EwCllVfx7Zl3sp5VHx8Jd8SzSSEGWeN1zaNHHNKFS+6Ll0IUi43vrVrFhY5YEV1VlZEJHImw1B3B6EHTlWrTYY5lKN9GPNky6RRn4mv8fbI3ZLG4eSaVp5CuIkkZEz2UMqkXyMdCxkzErcE+HSwBrduFR99MMIALKBLiD/AIYYhY//AOjrqOaLID6S1py8Nw2HhkJjGTKxbMTIW1Bt4iSbsfR5k9a6T2F7PfZcOjSC2IkAeW2ykqqrGBe1o0CIOuW/Op5NN6dWzM9V6t0iXgsKJDJcXIOlyQNS29vZUzC4WMPeMlWX0lvuGFxmB5X1BHNSL+kK8WFFksAVc3Kklsrb3G9j1K+QPK4yRhWYZgVlRf8ASdDYj0kJG3UA2BtUSsjTQNmaXCsBJe0kTaJIwA9LQmOS1gHANwVuHAW2bhsiSBpUjaN20kRxkbOtltIBcEgADOLgrYgstjXuPwJfxRv3UwFlcDMDYkhZFuO8TU6XBGY5SpNxlw07EKJAqSlT4Qwb0SASuxZLleQPiFwCaAyqACbWDN4joLnZbm2+gAv5CvtmABJNgNSTsB1NfEZKoDIy3C+NgMq3A1IBJyjc2JNuprkna/tS2PcxxG2CU/8AyCPWb/BB2X19zpYELL3j3apsTePDErhtjKCQ83Xuz6sX4925WWxeiDKoA8KgCwGgAA2AHIVTPKx3JPtNSuEcNbEzLFHu255KBux8h/IVDsgb32CwQctPuFuiHz9Yj2DS/melbvUbh2CSCNIoxZUFh+pPmTcnzNSaviqR0UpSugVzTj8mbGSn8Vv8qhf0rpdcpxUmaeRusjn5k1p0y5bKc3SI8vop7p/3NXkO/wA/pX1L6Ke6fqa+Yd/n9K2mY12ZRJiWaU5khYLHHYZQ2RGLt1fxWHQa7nS5OtUin99iB/jD84YauID4R7Kwy9zPTxJKCoYj0T7K1rC+PGSHlFCiW83Jcn22C1seK9A/1zFa52fOY4l+uJZR7ECqP1rFrZVhZ6Xw2G/Ux+XP+C4qJA15ZAdwFI9jDf5rb4VLqm4tKYZUn1K5csgH3b7jzU2PszV42Nbm0fU5p7Fu8Lv6f6LmocvDJLyT4cqCqgyI2iyXZUGvqya6HnbWpUcgYBlIKkXBGoI6g1M7USHC4VYFF8RMVJXn3jgrDH7RmLEedSwp7ijWTioLnntP8q7f7cfrRT4bhk3Ee6jSGVYpQrSSMpCrG1ixD2ysxW4ABJudbWrtMRBGmg2t05Wql7NYTuI4oQbiOFY79cqqL/G351l7WcZGDwk053VCEH3pG0QD2sR8LnlWql7YnzuozTyS3z7o5dhJg5lbcSYnEsPYZn/r41I4PjgmDhL3JVREABdmdCY8qjmSVP5k6AmqvhaLh4BnIVYkCk8r7v7fEbedW/BMCdJZFynxGKM7xhyWZm/xGJN/ujTrfRo8zxzm15J/F8UfQwxb5S6/T/0mNHKRG/g7yOVZQjDMl1uVVrEFrGzXBHiUcq6f2Z42mOw/eAZWBySx31jkG4vp5FWsLgqdOXOWlAYLu7WyqLXNzYewX9Y2A5kVDwPEJsPiRicIM+iLLGjBkxCm/gBF1Mi3uroWW7Zcxu4Fzk5O5HixVHXhreKXUnY7ZgNbi2zg9OdiLbDFE5ziOU+MXMUgsM6ixIPINa2ZdiLEW2X3BYqHG4dJIzmjfVTsysD81dWBBHIg0K97eGXSRbMrDS9tBIh5EHQjlexuGF4vguVNGWaLvVZGzoynR1NiDyZG26gg+YIIOufDZsoz5c3Mrex8wDtfe2ttrnesWClc3WQWdbXYeiw5MvS9tV5G+4sTqn7Se0phQYWBiMRMviYHWGHUNJ5MSCq+dz6tERfHBrvb/tOcXI2EhP8A+LG1p3B/jOL3iX/DU+kfWPh2BvrdfMMQRQqiyqAAOgFfdRbsrFdZ7E9nvssWZx++kALfhG4Qfr5+wVp/7PeEibEd4wukIDW6ub5PlYt7QK6rVkF5OilKVYBSlKAVyVv4je83611quU4xMs8g6SSD8zWrTdsozeDDN6Ke6fqa+Id/n9K+5/RT3T9a+Id/n9K2Gc1hdMTiR+ONvgYkH1U1c4Q+EfH61TSi2Mn/ABRQMPh3i/pVrg2AUkmwBJJOgAsNTWGXuZ6eL2Iy4n0T8PqK1vso18OG+9JI3zdqlpxFppTlusIQMmljJckZ+oTQ5eu/SofY7/0cX/P/AL3rzviD/wCtfU9j4NzqL+T/AJRc1hxUGdbc+VZqV4ydO0fUNWUHCOJtw2Uyd2JIhc5G/sXO0iDZlB1yddRX3guPucYMXLC0yLm7tc4VwW3lKkWYkXABIsDVricIr7/MV9pCoFgBb5/Otn/JjV1yebP4cpNrc1H8vvx8i3w/7UcMo8OGxjSHTL3SgDyLZ+fUA1rvHuLT4tlxGMyxRx3aHDA3VG/vJG9ZwPgOVrm8sIq62UW1JsBYe2oXCsD9rfv5R+4U/uUI/iW9dgfVvsOe+1rzxz9R/hVLyzBqMGLRr1Mj3Pwuv3+g4VCGCTTeGJdYUYG7tv3pXfn4RyHi00qS/FZZzlwy2F9X0t8W1UcwQuY+a1Om4KjyF5Sz30yk2W2Z2AYD0rZivSwW4JF6skUAAAAAbAbVqSrhHi5NRvlvlzJ/n0voipwvCEjBeZs7DUk3y3tl2JJY20u1yb28q6R2S7PlB3062kYeCM/2aket/iEb/dGg9Ymk7FcI+1SLinF8PG14BylkU/xfNEPodWGb1VJ6LU0qKXJydyNI4rhX4dO2LwyloHbNi4BrnGxniHKZfWA/iKNfEAa2yCaOdI5omDqRmjdToQQRv0IO36is+IhzC3PkehrScFJ/w3FhdsHi5MpX1YMSb2I+7HLtbYPY6BqfI4bZxnii4bDy4iQHLFGXKjc2GirfmTYDzIrk/GeB4pC2KmUzSTeObugWaM8kCek0aLZQVudyVFya3ftPJ9pxUeF/sYAmJxHRmzHuIz5ZkeQ+4g51PLWBJ0Ave/TrXJOuBVnIMPOrjMjBh1BvWWt/432Uw2KJd0KTf30R7uT/AJiNHG2jhhWm8V7NYvDXKj7XD1jXLOu/pRXs421TXfw1xUzjidF/ZphcuEL85JGPwWyfUH51tla12A4hDLg4lhkVii2kUaMjkksrqdVIJOhFbLV66OClKV0ClKUArnnbDC93ii3KRQ3xtlI+Yv8AGuh1QdsuHGWDMou0ZLDzX1h9D8Ktwy2zK8kbiaJiPRT3T9axQ7/P6VlxHop7prFFv8/pXomQquK8IEpV1do5VFlcAEFb3yup0Zb68rHnULDcMmk8GJEYiUglUJIlI2vceFPwm9yNdN9lnGie7+pqr4zjDFFmW2ZnRFvsC7BQSOYF7252quUI+5lkZz9qIvGZAs8JuPFGyZR6V/BlIG+UeO52FxUfsXwiVsIojAkyPKrKpBdbSNunpa+V6m4Th6KGNy7v6Ujas3TyAHJRYCtb45DJhGEsDFFLkyC2ZbnZ7H0ddCVsdR0rzNZj9aJ7GgzPSyUvlXV/2jY5YypysCrdGBB+R1r5quwX7RMYgCyL3q26rIP8sgv8mqan7Q8O38XArf8ADC0ZPxRyK8l6SX3/AKPoI/FoNc1+9fyl/Jkr5dwASSAALknQADrXy3b7Cj0OHX82zW/1uK+YuIScTWzQQ4fBBgQkaZWnKnTO17mMEXtzPW2nY6NvtkMvxqEV+GNv6r+rI2CwpxhzuCuFB8K6gzW9ZukfQetudLVs4Fhpy5UAr2tkYqKpHzWfPPNNzm+Txf6FZ+z/AAM8RkYNcYKM5ZCNDO4OsSnlGuzsNycoOjVHwXDnxs4w0bFFAV8RIN0jJICJ0kkswB9UBm3tfq+BwaQxrFEoSNFCqqiwAGwFWJVyVJGSOMKAqgBQAAALAAaAAchavqhpQkKreOcMSeNldFdWFnRhcMPMeW//AIqyrxjppqeQ2oDXMFwNgZGZmcyyZ2MhF7BVVU0Hoqqjlc6k3JJNnHw859T4cutty1xYDyAvf2joamlDlIubkasLA3ta/wBPyqLikvlgW9ivjNyT3YsCCTrdvRuTe2c3uKbRZ7g1UguFGU+gd8w+98Tt5WPOpa6D+VeZbkdBfTz0t+V/nXkEocBlIKkeEjYjqDzB5HprzroKbjnZSDEuJhmgxI9HEwHJKNtGOzrpYq4ItUfsxxPF/aJcJiljlMKKxxcXgVs18qSRepMVGchSRYg6XW8ntDxlo2TDYYB8XMpKA+jGgsGmm6IpIsN3ayjmRZcH4YmGjEalmNyzuxu8jtqzuebE/ACwAAAAnGzjJ1KUqRwUpSgFKUoDnva7hXcupUfu2vboDvl+tvL2VQxnX5/SusY3CLKhRxdWGv8AMeYrnXGuBSYcm4LR8nA0/wCb7p/oVuwZVJbX2ZsmOnaIWJ9FPdqo41gmmjCoQGV0cXvYlGDWJG17WvrbpVvifRT3aj1e1aoqTp2a9guI+IoQY5QLtE9r26i2jL+JTVpmWVSrDcag/wBa1n4twmKeMd4uoYZWBs6+EG6sNQf6N612fD4nDa64mIc1AE677rs/LUWNZJ43H6G7HqE+GV+N7PSQEmFRLFe+S+V0907Mu+hqLhjE4Y6qV9NXurLz8QO3tracDxmN07zMCgBu21ranMOVqiw4L7a4kkXLhlN40Is0x++45R8wvraE6WFZckYrksdIq+EcD+1kOwK4YHTcNNbpzWPz3P03hECgBQAAAABoABsAOlegW2r2s7dlbdilKVw4MFiJsOzthZe7MhDOrIsiOwUKCwNnFlAFlYDyq8wP7QJI9Mbh/Dzmw13HtaE+NR7peqOlS3HbOk8F4/hsWubDTJKBuFPiX30PiQ+TAGrKuLYvhMcjB7FZF9GRCUdfYykMPgan4HtDxHC2AlXFRj1JxaS3lKovf3lc+ddtHbOtUJrTeE/tIwkllxJOEl5rPohP4ZvQI9pU+VbfYMFOhGjC2oPQ+fX5GunT1pLC50+vs0vc+ysMi5M8iqWdgot1toq35Lck9BdjWUk35ZQL3vrf2dLVFOKcd4xRsqkKigeNzexOugUsQATYWBYmx0A8kwl4TCWJLDxkbsGN3tr4c3iAN/DfTasPHuLJg4DK6liCqRxp6TyMQqRoObFiB5C55GpgkEUZeZlXKuaRibILC7G52Ua6nkK1bs/G3EsQuPlDrhYr/YYmuuYnMrYl0te7A2QNstza7XrqVnC27J8GeFXlxJV8ZiCHnYDQfdij3PdxjwjXU3bc1f0pVhwUpSgFKUoBSlKAV4RXtKApsf2agl9UoeqG35ej+VUuI7EH+zlHsZf1B/StzpVkcs49Mg8cX4NEm7JT5bAxnxA6Mfu25rUJ+yuKH9mD7HX9TXSKVNaiZH0YnI5+wU8spL4dRGMrEZ0/eve4zgNqq+fpEi+ii9m/ZrFD+yPwZD/1V0mlZ5/jdssSpUcsl4TOvpQyf5SR8xUNhY2Oh6V1+sc0CuLOqsOjAEfnUPTOnJKV0bFdmMM/qZD1Qkflt+VUuN7FsNYZAfJxY/5h/IVFwZw1OvAam4/hU0P8RCB97dfmNPnUOogUpSuAxzQK4swBFQsFBPgzmwMzRC9zEfHCdbm8R0F+qZTrVjSup0DYOA/tHjYiLHJ9mlOneXvh3Pk51jJ6SW8ia3oH+uVc8wnY+TEj96oSMixLjUjoF/nYe2rIdmMZg4zFw3EL3TKVCYq7dwbW7yBlUkjn3TeG+xA0qxKyVmDjk3/FMV9giJOEgcNj5B6LspuuGVuZLavbYC1wbit7RQAABYDQAbCqzsxwJMDhkw8ZLBblnb0ndjd3Y9SxJ8tByq1qaVHBSlK6BSlKAUpSgFKUoBSlKAUpSgFKUoBSlKAUpSgFKUoDwi9VOL7N4eTXuwp6p4fyGn5Vb0pVg1SbsSnqSsPeAb6WrAOxB/vx/wC3/wDetypUdiBq8HYqMenI7ewBR+pq5wPBoYdY4wD94+JvmdRU+ldUUgKUpXQKUpQClKUApSlAKUpQClKUApSlAKUpQClKUApSlAKUpQClKUApSlAKUpQClKUApSlAKUpQClKUApSlAKUpQH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431609"/>
            <a:ext cx="18383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7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6200"/>
            <a:ext cx="9829800" cy="1082674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>
                <a:solidFill>
                  <a:srgbClr val="C00000"/>
                </a:solidFill>
                <a:latin typeface="+mn-lt"/>
                <a:cs typeface="Arial"/>
              </a:rPr>
              <a:t>L'EQUIP DE MESTRES</a:t>
            </a:r>
            <a:r>
              <a:rPr lang="es-ES" sz="3600" b="1" dirty="0">
                <a:solidFill>
                  <a:srgbClr val="C00000"/>
                </a:solidFill>
                <a:latin typeface="+mn-lt"/>
                <a:cs typeface="Times New Roman"/>
              </a:rPr>
              <a:t>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1066800" y="1905000"/>
            <a:ext cx="5304090" cy="3400425"/>
          </a:xfrm>
        </p:spPr>
        <p:txBody>
          <a:bodyPr>
            <a:normAutofit fontScale="25000" lnSpcReduction="20000"/>
          </a:bodyPr>
          <a:lstStyle/>
          <a:p>
            <a:r>
              <a:rPr lang="pt-BR" sz="9600" b="1" dirty="0">
                <a:solidFill>
                  <a:srgbClr val="C00000"/>
                </a:solidFill>
                <a:ea typeface="Tahoma" charset="0"/>
                <a:cs typeface="Arial"/>
                <a:sym typeface="Wingdings" charset="0"/>
              </a:rPr>
              <a:t>Tutora </a:t>
            </a:r>
            <a:r>
              <a:rPr lang="pt-BR" sz="9600" b="1" dirty="0" smtClean="0">
                <a:solidFill>
                  <a:srgbClr val="C00000"/>
                </a:solidFill>
                <a:ea typeface="Tahoma" charset="0"/>
                <a:cs typeface="Arial"/>
                <a:sym typeface="Wingdings" charset="0"/>
              </a:rPr>
              <a:t>3r A</a:t>
            </a:r>
            <a:r>
              <a:rPr lang="pt-BR" sz="9600" b="1" dirty="0">
                <a:solidFill>
                  <a:srgbClr val="C00000"/>
                </a:solidFill>
                <a:ea typeface="Tahoma" charset="0"/>
                <a:cs typeface="Arial"/>
                <a:sym typeface="Wingdings" charset="0"/>
              </a:rPr>
              <a:t>: </a:t>
            </a:r>
            <a:r>
              <a:rPr lang="pt-BR" sz="9600" b="1" dirty="0" err="1" smtClean="0">
                <a:ea typeface="Tahoma" charset="0"/>
                <a:cs typeface="Arial"/>
                <a:sym typeface="Wingdings" charset="0"/>
              </a:rPr>
              <a:t>Montse</a:t>
            </a:r>
            <a:r>
              <a:rPr lang="pt-BR" sz="9600" b="1" dirty="0" smtClean="0">
                <a:ea typeface="Tahoma" charset="0"/>
                <a:cs typeface="Arial"/>
                <a:sym typeface="Wingdings" charset="0"/>
              </a:rPr>
              <a:t> </a:t>
            </a:r>
            <a:r>
              <a:rPr lang="pt-BR" sz="9600" b="1" dirty="0" err="1" smtClean="0">
                <a:ea typeface="Tahoma" charset="0"/>
                <a:cs typeface="Arial"/>
                <a:sym typeface="Wingdings" charset="0"/>
              </a:rPr>
              <a:t>Casals</a:t>
            </a:r>
            <a:endParaRPr lang="pt-BR" sz="9600" b="1" dirty="0">
              <a:ea typeface="Tahoma" charset="0"/>
              <a:cs typeface="Arial"/>
              <a:sym typeface="Wingdings" charset="0"/>
            </a:endParaRPr>
          </a:p>
          <a:p>
            <a:r>
              <a:rPr lang="pt-BR" sz="9600" b="1" dirty="0" smtClean="0">
                <a:solidFill>
                  <a:srgbClr val="C00000"/>
                </a:solidFill>
                <a:ea typeface="Tahoma" charset="0"/>
                <a:cs typeface="Arial"/>
                <a:sym typeface="Wingdings" charset="0"/>
              </a:rPr>
              <a:t>Tutora 3r </a:t>
            </a:r>
            <a:r>
              <a:rPr lang="pt-BR" sz="9600" b="1" dirty="0">
                <a:solidFill>
                  <a:srgbClr val="C00000"/>
                </a:solidFill>
                <a:ea typeface="Tahoma" charset="0"/>
                <a:cs typeface="Arial"/>
                <a:sym typeface="Wingdings" charset="0"/>
              </a:rPr>
              <a:t>B: </a:t>
            </a:r>
            <a:r>
              <a:rPr lang="pt-BR" sz="9600" b="1" dirty="0" smtClean="0">
                <a:ea typeface="Tahoma" charset="0"/>
                <a:cs typeface="Arial"/>
                <a:sym typeface="Wingdings" charset="0"/>
              </a:rPr>
              <a:t>Mª </a:t>
            </a:r>
            <a:r>
              <a:rPr lang="pt-BR" sz="9600" b="1" dirty="0" err="1" smtClean="0">
                <a:ea typeface="Tahoma" charset="0"/>
                <a:cs typeface="Arial"/>
                <a:sym typeface="Wingdings" charset="0"/>
              </a:rPr>
              <a:t>Dolors</a:t>
            </a:r>
            <a:r>
              <a:rPr lang="pt-BR" sz="9600" b="1" dirty="0" smtClean="0">
                <a:ea typeface="Tahoma" charset="0"/>
                <a:cs typeface="Arial"/>
                <a:sym typeface="Wingdings" charset="0"/>
              </a:rPr>
              <a:t> Mas</a:t>
            </a:r>
            <a:endParaRPr lang="es-ES" sz="9600" b="1" dirty="0">
              <a:ea typeface="Tahoma" charset="0"/>
              <a:cs typeface="Arial"/>
              <a:sym typeface="Wingdings" charset="0"/>
            </a:endParaRPr>
          </a:p>
          <a:p>
            <a:r>
              <a:rPr lang="pt-BR" sz="9600" b="1" dirty="0" err="1">
                <a:solidFill>
                  <a:srgbClr val="C00000"/>
                </a:solidFill>
                <a:ea typeface="Tahoma" charset="0"/>
                <a:cs typeface="Arial"/>
                <a:sym typeface="Wingdings" charset="0"/>
              </a:rPr>
              <a:t>Desdoblament</a:t>
            </a:r>
            <a:r>
              <a:rPr lang="es-ES" sz="9600" b="1" dirty="0">
                <a:solidFill>
                  <a:srgbClr val="C00000"/>
                </a:solidFill>
                <a:ea typeface="Tahoma" charset="0"/>
                <a:cs typeface="Arial"/>
                <a:sym typeface="Wingdings" charset="0"/>
              </a:rPr>
              <a:t>:</a:t>
            </a:r>
            <a:r>
              <a:rPr lang="es-ES" sz="9600" b="1" dirty="0">
                <a:solidFill>
                  <a:srgbClr val="CC9900"/>
                </a:solidFill>
                <a:ea typeface="Tahoma" charset="0"/>
                <a:cs typeface="Arial"/>
                <a:sym typeface="Wingdings" charset="0"/>
              </a:rPr>
              <a:t> </a:t>
            </a:r>
            <a:r>
              <a:rPr lang="es-ES" sz="9600" b="1" dirty="0" smtClean="0">
                <a:ea typeface="Tahoma" charset="0"/>
                <a:cs typeface="Arial"/>
                <a:sym typeface="Wingdings" charset="0"/>
              </a:rPr>
              <a:t>Natàlia </a:t>
            </a:r>
            <a:r>
              <a:rPr lang="es-ES" sz="9600" b="1" dirty="0" err="1" smtClean="0">
                <a:ea typeface="Tahoma" charset="0"/>
                <a:cs typeface="Arial"/>
                <a:sym typeface="Wingdings" charset="0"/>
              </a:rPr>
              <a:t>Garcia</a:t>
            </a:r>
            <a:endParaRPr lang="es-ES" sz="9600" b="1" dirty="0">
              <a:ea typeface="Tahoma" charset="0"/>
              <a:cs typeface="Arial"/>
              <a:sym typeface="Wingdings" charset="0"/>
            </a:endParaRPr>
          </a:p>
          <a:p>
            <a:r>
              <a:rPr lang="pt-BR" sz="9600" b="1" dirty="0" err="1">
                <a:solidFill>
                  <a:srgbClr val="C00000"/>
                </a:solidFill>
                <a:ea typeface="Tahoma" charset="0"/>
                <a:cs typeface="Arial"/>
                <a:sym typeface="Wingdings" charset="0"/>
              </a:rPr>
              <a:t>Anglès</a:t>
            </a:r>
            <a:r>
              <a:rPr lang="es-ES" sz="9600" b="1" dirty="0">
                <a:solidFill>
                  <a:srgbClr val="C00000"/>
                </a:solidFill>
                <a:ea typeface="Tahoma" charset="0"/>
                <a:cs typeface="Arial"/>
                <a:sym typeface="Wingdings" charset="0"/>
              </a:rPr>
              <a:t>:</a:t>
            </a:r>
            <a:r>
              <a:rPr lang="es-ES" sz="9600" b="1" dirty="0">
                <a:solidFill>
                  <a:srgbClr val="CC9900"/>
                </a:solidFill>
                <a:ea typeface="Tahoma" charset="0"/>
                <a:cs typeface="Arial"/>
                <a:sym typeface="Wingdings" charset="0"/>
              </a:rPr>
              <a:t> </a:t>
            </a:r>
            <a:r>
              <a:rPr lang="es-ES" sz="9600" b="1" dirty="0" smtClean="0">
                <a:ea typeface="Tahoma" charset="0"/>
                <a:cs typeface="Arial"/>
                <a:sym typeface="Wingdings" charset="0"/>
              </a:rPr>
              <a:t>Anna </a:t>
            </a:r>
            <a:r>
              <a:rPr lang="es-ES" sz="9600" b="1" dirty="0" err="1" smtClean="0">
                <a:ea typeface="Tahoma" charset="0"/>
                <a:cs typeface="Arial"/>
                <a:sym typeface="Wingdings" charset="0"/>
              </a:rPr>
              <a:t>Casellas</a:t>
            </a:r>
            <a:endParaRPr lang="es-ES" sz="9600" b="1" dirty="0">
              <a:ea typeface="Tahoma" charset="0"/>
              <a:cs typeface="Arial"/>
              <a:sym typeface="Wingdings" charset="0"/>
            </a:endParaRPr>
          </a:p>
          <a:p>
            <a:r>
              <a:rPr lang="pt-BR" sz="9600" b="1" dirty="0" err="1">
                <a:solidFill>
                  <a:srgbClr val="C00000"/>
                </a:solidFill>
                <a:ea typeface="Tahoma" charset="0"/>
                <a:cs typeface="Arial"/>
                <a:sym typeface="Wingdings" charset="0"/>
              </a:rPr>
              <a:t>Religió</a:t>
            </a:r>
            <a:r>
              <a:rPr lang="es-ES" sz="9600" b="1" dirty="0">
                <a:solidFill>
                  <a:srgbClr val="C00000"/>
                </a:solidFill>
                <a:ea typeface="Tahoma" charset="0"/>
                <a:cs typeface="Arial"/>
                <a:sym typeface="Wingdings" charset="0"/>
              </a:rPr>
              <a:t>:</a:t>
            </a:r>
            <a:r>
              <a:rPr lang="es-ES" sz="9600" b="1" dirty="0">
                <a:solidFill>
                  <a:srgbClr val="CC9900"/>
                </a:solidFill>
                <a:ea typeface="Tahoma" charset="0"/>
                <a:cs typeface="Arial"/>
                <a:sym typeface="Wingdings" charset="0"/>
              </a:rPr>
              <a:t> </a:t>
            </a:r>
            <a:r>
              <a:rPr lang="es-ES" sz="9600" b="1" dirty="0" err="1">
                <a:ea typeface="Tahoma" charset="0"/>
                <a:cs typeface="Arial"/>
                <a:sym typeface="Wingdings" charset="0"/>
              </a:rPr>
              <a:t>Vicki</a:t>
            </a:r>
            <a:r>
              <a:rPr lang="es-ES" sz="9600" b="1" dirty="0">
                <a:ea typeface="Tahoma" charset="0"/>
                <a:cs typeface="Arial"/>
                <a:sym typeface="Wingdings" charset="0"/>
              </a:rPr>
              <a:t>  Díaz-Santos </a:t>
            </a:r>
          </a:p>
          <a:p>
            <a:r>
              <a:rPr lang="pt-BR" sz="9600" b="1" dirty="0">
                <a:solidFill>
                  <a:srgbClr val="C00000"/>
                </a:solidFill>
                <a:ea typeface="Tahoma" charset="0"/>
                <a:cs typeface="Arial"/>
                <a:sym typeface="Wingdings" charset="0"/>
              </a:rPr>
              <a:t>Ed</a:t>
            </a:r>
            <a:r>
              <a:rPr lang="es-ES" sz="9600" b="1" dirty="0">
                <a:solidFill>
                  <a:srgbClr val="C00000"/>
                </a:solidFill>
                <a:ea typeface="Tahoma" charset="0"/>
                <a:cs typeface="Arial"/>
                <a:sym typeface="Wingdings" charset="0"/>
              </a:rPr>
              <a:t>. Física i </a:t>
            </a:r>
            <a:r>
              <a:rPr lang="es-ES" sz="9600" b="1" dirty="0" err="1">
                <a:solidFill>
                  <a:srgbClr val="C00000"/>
                </a:solidFill>
                <a:ea typeface="Tahoma" charset="0"/>
                <a:cs typeface="Arial"/>
                <a:sym typeface="Wingdings" charset="0"/>
              </a:rPr>
              <a:t>Castellà</a:t>
            </a:r>
            <a:r>
              <a:rPr lang="es-ES" sz="9600" b="1" dirty="0">
                <a:solidFill>
                  <a:srgbClr val="C00000"/>
                </a:solidFill>
                <a:ea typeface="Tahoma" charset="0"/>
                <a:cs typeface="Arial"/>
                <a:sym typeface="Wingdings" charset="0"/>
              </a:rPr>
              <a:t>: </a:t>
            </a:r>
            <a:r>
              <a:rPr lang="es-ES" sz="9600" b="1" dirty="0" err="1">
                <a:ea typeface="Tahoma" charset="0"/>
                <a:cs typeface="Arial"/>
                <a:sym typeface="Wingdings" charset="0"/>
              </a:rPr>
              <a:t>Ricard</a:t>
            </a:r>
            <a:r>
              <a:rPr lang="es-ES" sz="9600" b="1" dirty="0">
                <a:ea typeface="Tahoma" charset="0"/>
                <a:cs typeface="Arial"/>
                <a:sym typeface="Wingdings" charset="0"/>
              </a:rPr>
              <a:t> Abajo </a:t>
            </a:r>
          </a:p>
          <a:p>
            <a:r>
              <a:rPr lang="pt-BR" sz="9600" b="1" dirty="0" smtClean="0">
                <a:solidFill>
                  <a:srgbClr val="C00000"/>
                </a:solidFill>
                <a:ea typeface="Tahoma" charset="0"/>
                <a:cs typeface="Arial"/>
                <a:sym typeface="Wingdings" charset="0"/>
              </a:rPr>
              <a:t>Música</a:t>
            </a:r>
            <a:r>
              <a:rPr lang="es-ES" sz="9600" b="1" dirty="0" smtClean="0">
                <a:solidFill>
                  <a:srgbClr val="C00000"/>
                </a:solidFill>
                <a:ea typeface="Tahoma" charset="0"/>
                <a:cs typeface="Arial"/>
                <a:sym typeface="Wingdings" charset="0"/>
              </a:rPr>
              <a:t>:</a:t>
            </a:r>
            <a:r>
              <a:rPr lang="es-ES" sz="9600" b="1" dirty="0" smtClean="0">
                <a:solidFill>
                  <a:srgbClr val="CC9900"/>
                </a:solidFill>
                <a:ea typeface="Tahoma" charset="0"/>
                <a:cs typeface="Arial"/>
                <a:sym typeface="Wingdings" charset="0"/>
              </a:rPr>
              <a:t> </a:t>
            </a:r>
            <a:r>
              <a:rPr lang="es-ES" sz="9600" b="1" dirty="0" smtClean="0">
                <a:ea typeface="Tahoma" charset="0"/>
                <a:cs typeface="Arial"/>
                <a:sym typeface="Wingdings" charset="0"/>
              </a:rPr>
              <a:t>José  Vicente </a:t>
            </a:r>
            <a:endParaRPr lang="pt-BR" sz="9600" b="1" dirty="0" smtClean="0">
              <a:ea typeface="Tahoma" charset="0"/>
              <a:cs typeface="Arial"/>
              <a:sym typeface="Wingdings" charset="0"/>
            </a:endParaRPr>
          </a:p>
          <a:p>
            <a:r>
              <a:rPr lang="pt-BR" sz="9600" b="1" dirty="0" err="1" smtClean="0">
                <a:solidFill>
                  <a:srgbClr val="C00000"/>
                </a:solidFill>
                <a:ea typeface="Tahoma" charset="0"/>
                <a:cs typeface="Arial"/>
                <a:sym typeface="Wingdings" charset="0"/>
              </a:rPr>
              <a:t>Reforç</a:t>
            </a:r>
            <a:r>
              <a:rPr lang="pt-BR" sz="9600" b="1" dirty="0" smtClean="0">
                <a:solidFill>
                  <a:srgbClr val="C00000"/>
                </a:solidFill>
                <a:ea typeface="Tahoma" charset="0"/>
                <a:cs typeface="Arial"/>
                <a:sym typeface="Wingdings" charset="0"/>
              </a:rPr>
              <a:t> </a:t>
            </a:r>
            <a:r>
              <a:rPr lang="es-ES" sz="9600" b="1" dirty="0" smtClean="0">
                <a:solidFill>
                  <a:srgbClr val="C00000"/>
                </a:solidFill>
                <a:ea typeface="Tahoma" charset="0"/>
                <a:cs typeface="Arial"/>
              </a:rPr>
              <a:t>EE i USEE:</a:t>
            </a:r>
            <a:r>
              <a:rPr lang="es-ES" sz="9600" dirty="0" smtClean="0">
                <a:solidFill>
                  <a:srgbClr val="C00000"/>
                </a:solidFill>
                <a:ea typeface="Tahoma" charset="0"/>
                <a:cs typeface="Arial"/>
              </a:rPr>
              <a:t> </a:t>
            </a:r>
            <a:r>
              <a:rPr lang="es-ES" sz="9600" b="1" dirty="0" err="1" smtClean="0">
                <a:ea typeface="Tahoma" charset="0"/>
                <a:cs typeface="Arial"/>
              </a:rPr>
              <a:t>Sílvia</a:t>
            </a:r>
            <a:r>
              <a:rPr lang="es-ES" sz="9600" b="1" dirty="0" smtClean="0">
                <a:ea typeface="Tahoma" charset="0"/>
                <a:cs typeface="Arial"/>
              </a:rPr>
              <a:t> </a:t>
            </a:r>
            <a:r>
              <a:rPr lang="es-ES" sz="9600" b="1" dirty="0" err="1" smtClean="0">
                <a:ea typeface="Tahoma" charset="0"/>
                <a:cs typeface="Arial"/>
              </a:rPr>
              <a:t>Suriñach</a:t>
            </a:r>
            <a:r>
              <a:rPr lang="es-ES" sz="9600" b="1" dirty="0" smtClean="0">
                <a:ea typeface="Tahoma" charset="0"/>
                <a:cs typeface="Arial"/>
              </a:rPr>
              <a:t> </a:t>
            </a:r>
          </a:p>
          <a:p>
            <a:r>
              <a:rPr lang="es-ES" sz="9600" dirty="0" smtClean="0">
                <a:ea typeface="Tahoma" charset="0"/>
                <a:cs typeface="Arial"/>
              </a:rPr>
              <a:t>      </a:t>
            </a:r>
            <a:r>
              <a:rPr lang="pt-BR" sz="9600" dirty="0" smtClean="0">
                <a:ea typeface="Tahoma" charset="0"/>
                <a:cs typeface="Arial"/>
              </a:rPr>
              <a:t>                         </a:t>
            </a:r>
            <a:endParaRPr lang="es-ES" sz="9600" b="1" dirty="0">
              <a:solidFill>
                <a:srgbClr val="246998"/>
              </a:solidFill>
              <a:ea typeface="Tahoma" charset="0"/>
              <a:cs typeface="Arial"/>
            </a:endParaRPr>
          </a:p>
          <a:p>
            <a:endParaRPr lang="es-ES" dirty="0">
              <a:latin typeface="Tahoma" charset="0"/>
              <a:ea typeface="Tahoma" charset="0"/>
              <a:cs typeface="Tahoma" charset="0"/>
            </a:endParaRPr>
          </a:p>
          <a:p>
            <a:endParaRPr lang="es-ES" dirty="0">
              <a:latin typeface="Tahoma" charset="0"/>
              <a:ea typeface="Tahoma" charset="0"/>
              <a:cs typeface="Tahoma" charset="0"/>
            </a:endParaRPr>
          </a:p>
          <a:p>
            <a:endParaRPr lang="es-ES" dirty="0"/>
          </a:p>
        </p:txBody>
      </p:sp>
      <p:sp>
        <p:nvSpPr>
          <p:cNvPr id="5" name="QuadreDeText 4"/>
          <p:cNvSpPr txBox="1"/>
          <p:nvPr/>
        </p:nvSpPr>
        <p:spPr>
          <a:xfrm>
            <a:off x="7365516" y="3226255"/>
            <a:ext cx="3683484" cy="160043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EQUIP DIRECTIU:</a:t>
            </a:r>
            <a:r>
              <a:rPr lang="pt-BR" sz="2000" dirty="0">
                <a:solidFill>
                  <a:srgbClr val="C00000"/>
                </a:solidFill>
                <a:latin typeface="Arial" charset="0"/>
                <a:cs typeface="Arial" charset="0"/>
              </a:rPr>
              <a:t>  </a:t>
            </a:r>
          </a:p>
          <a:p>
            <a:pPr algn="ctr"/>
            <a:r>
              <a:rPr lang="pt-BR" sz="2000" b="1" dirty="0" err="1">
                <a:latin typeface="Arial" charset="0"/>
                <a:cs typeface="Arial" charset="0"/>
              </a:rPr>
              <a:t>Lluís</a:t>
            </a:r>
            <a:r>
              <a:rPr lang="pt-BR" sz="2000" b="1" dirty="0">
                <a:latin typeface="Arial" charset="0"/>
                <a:cs typeface="Arial" charset="0"/>
              </a:rPr>
              <a:t> Sánchez  </a:t>
            </a:r>
          </a:p>
          <a:p>
            <a:pPr algn="ctr"/>
            <a:r>
              <a:rPr lang="pt-BR" sz="2000" b="1" dirty="0">
                <a:latin typeface="Arial" charset="0"/>
                <a:cs typeface="Arial" charset="0"/>
              </a:rPr>
              <a:t>Rosa </a:t>
            </a:r>
            <a:r>
              <a:rPr lang="pt-BR" sz="2000" b="1" dirty="0" err="1">
                <a:latin typeface="Arial" charset="0"/>
                <a:cs typeface="Arial" charset="0"/>
              </a:rPr>
              <a:t>Espadamala</a:t>
            </a:r>
            <a:r>
              <a:rPr lang="pt-BR" sz="2000" b="1" dirty="0">
                <a:latin typeface="Arial" charset="0"/>
                <a:cs typeface="Arial" charset="0"/>
              </a:rPr>
              <a:t>  </a:t>
            </a:r>
          </a:p>
          <a:p>
            <a:pPr algn="ctr"/>
            <a:r>
              <a:rPr lang="pt-BR" sz="2000" b="1" dirty="0" err="1">
                <a:latin typeface="Arial" charset="0"/>
                <a:cs typeface="Arial" charset="0"/>
              </a:rPr>
              <a:t>Josep</a:t>
            </a:r>
            <a:r>
              <a:rPr lang="pt-BR" sz="2000" b="1" dirty="0">
                <a:latin typeface="Arial" charset="0"/>
                <a:cs typeface="Arial" charset="0"/>
              </a:rPr>
              <a:t> </a:t>
            </a:r>
            <a:r>
              <a:rPr lang="pt-BR" sz="2000" b="1" dirty="0" err="1">
                <a:latin typeface="Arial" charset="0"/>
                <a:cs typeface="Arial" charset="0"/>
              </a:rPr>
              <a:t>Castellon</a:t>
            </a:r>
            <a:r>
              <a:rPr lang="pt-BR" sz="2000" b="1" dirty="0">
                <a:latin typeface="Arial" charset="0"/>
                <a:cs typeface="Arial" charset="0"/>
              </a:rPr>
              <a:t> </a:t>
            </a:r>
            <a:endParaRPr lang="ca-ES" sz="2000" b="1" dirty="0">
              <a:latin typeface="Arial" charset="0"/>
              <a:cs typeface="Arial" charset="0"/>
            </a:endParaRPr>
          </a:p>
          <a:p>
            <a:pPr algn="ctr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09321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3000" y="1295400"/>
            <a:ext cx="9525000" cy="400812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Té </a:t>
            </a:r>
            <a:r>
              <a:rPr lang="es-ES" sz="2800" dirty="0" err="1" smtClean="0"/>
              <a:t>com</a:t>
            </a:r>
            <a:r>
              <a:rPr lang="es-ES" sz="2800" dirty="0" smtClean="0"/>
              <a:t> a </a:t>
            </a:r>
            <a:r>
              <a:rPr lang="es-ES" sz="2800" dirty="0" err="1" smtClean="0"/>
              <a:t>objectiu</a:t>
            </a:r>
            <a:r>
              <a:rPr lang="es-ES" sz="2800" dirty="0" smtClean="0"/>
              <a:t> consolidar la </a:t>
            </a:r>
            <a:r>
              <a:rPr lang="es-ES" sz="2800" dirty="0" err="1" smtClean="0"/>
              <a:t>lectoescriptura</a:t>
            </a:r>
            <a:r>
              <a:rPr lang="es-ES" sz="2800" dirty="0" smtClean="0"/>
              <a:t>.</a:t>
            </a:r>
          </a:p>
          <a:p>
            <a:r>
              <a:rPr lang="es-ES" sz="2800" dirty="0" err="1" smtClean="0"/>
              <a:t>Aprendre</a:t>
            </a:r>
            <a:r>
              <a:rPr lang="es-ES" sz="2800" dirty="0" smtClean="0"/>
              <a:t> a </a:t>
            </a:r>
            <a:r>
              <a:rPr lang="es-ES" sz="2800" dirty="0" err="1" smtClean="0"/>
              <a:t>organitzar</a:t>
            </a:r>
            <a:r>
              <a:rPr lang="es-ES" sz="2800" dirty="0" smtClean="0"/>
              <a:t>-se.</a:t>
            </a:r>
          </a:p>
          <a:p>
            <a:r>
              <a:rPr lang="es-ES" sz="2800" dirty="0" smtClean="0"/>
              <a:t>Agafar </a:t>
            </a:r>
            <a:r>
              <a:rPr lang="es-ES" sz="2800" dirty="0" err="1" smtClean="0"/>
              <a:t>més</a:t>
            </a:r>
            <a:r>
              <a:rPr lang="es-ES" sz="2800" dirty="0" smtClean="0"/>
              <a:t> </a:t>
            </a:r>
            <a:r>
              <a:rPr lang="es-ES" sz="2800" dirty="0" err="1" smtClean="0"/>
              <a:t>responsabilitat</a:t>
            </a:r>
            <a:r>
              <a:rPr lang="es-ES" sz="2800" dirty="0" smtClean="0"/>
              <a:t>.</a:t>
            </a:r>
          </a:p>
          <a:p>
            <a:r>
              <a:rPr lang="es-ES" sz="2800" dirty="0" smtClean="0"/>
              <a:t>Agafa </a:t>
            </a:r>
            <a:r>
              <a:rPr lang="es-ES" sz="2800" dirty="0" err="1" smtClean="0"/>
              <a:t>més</a:t>
            </a:r>
            <a:r>
              <a:rPr lang="es-ES" sz="2800" dirty="0" smtClean="0"/>
              <a:t> importancia el </a:t>
            </a:r>
            <a:r>
              <a:rPr lang="es-ES" sz="2800" dirty="0" err="1" smtClean="0"/>
              <a:t>missatge</a:t>
            </a:r>
            <a:r>
              <a:rPr lang="es-ES" sz="2800" dirty="0" smtClean="0"/>
              <a:t> </a:t>
            </a:r>
            <a:r>
              <a:rPr lang="es-ES" sz="2800" dirty="0" err="1" smtClean="0"/>
              <a:t>escrit</a:t>
            </a:r>
            <a:r>
              <a:rPr lang="es-ES" sz="2800" dirty="0" smtClean="0"/>
              <a:t>, </a:t>
            </a:r>
            <a:r>
              <a:rPr lang="es-ES" sz="2800" dirty="0" err="1" smtClean="0"/>
              <a:t>tenen</a:t>
            </a:r>
            <a:r>
              <a:rPr lang="es-ES" sz="2800" dirty="0" smtClean="0"/>
              <a:t> </a:t>
            </a:r>
            <a:r>
              <a:rPr lang="es-ES" sz="2800" dirty="0" err="1" smtClean="0"/>
              <a:t>més</a:t>
            </a:r>
            <a:r>
              <a:rPr lang="es-ES" sz="2800" dirty="0" smtClean="0"/>
              <a:t> </a:t>
            </a:r>
            <a:r>
              <a:rPr lang="es-ES" sz="2800" dirty="0" err="1" smtClean="0"/>
              <a:t>llibres</a:t>
            </a:r>
            <a:r>
              <a:rPr lang="es-ES" sz="2800" dirty="0" smtClean="0"/>
              <a:t>, </a:t>
            </a:r>
            <a:r>
              <a:rPr lang="es-ES" sz="2800" dirty="0" err="1" smtClean="0"/>
              <a:t>més</a:t>
            </a:r>
            <a:r>
              <a:rPr lang="es-ES" sz="2800" dirty="0" smtClean="0"/>
              <a:t> </a:t>
            </a:r>
            <a:r>
              <a:rPr lang="es-ES" sz="2800" dirty="0" err="1" smtClean="0"/>
              <a:t>matèries</a:t>
            </a:r>
            <a:r>
              <a:rPr lang="es-ES" sz="2800" dirty="0" smtClean="0"/>
              <a:t>.</a:t>
            </a:r>
            <a:endParaRPr lang="es-ES" sz="28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625474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solidFill>
                  <a:srgbClr val="D60093"/>
                </a:solidFill>
                <a:latin typeface="Tahoma" charset="0"/>
                <a:ea typeface="Tahoma" charset="0"/>
                <a:cs typeface="Tahoma" charset="0"/>
              </a:rPr>
              <a:t/>
            </a:r>
            <a:br>
              <a:rPr lang="es-ES" b="1" dirty="0">
                <a:solidFill>
                  <a:srgbClr val="D60093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s-ES" sz="4000" b="1" dirty="0" smtClean="0">
                <a:solidFill>
                  <a:srgbClr val="C00000"/>
                </a:solidFill>
                <a:latin typeface="+mn-lt"/>
                <a:ea typeface="Tahoma" charset="0"/>
                <a:cs typeface="Tahoma" charset="0"/>
              </a:rPr>
              <a:t>EL PAS DE CICLE MIJÀ A CICLE INICIAL</a:t>
            </a:r>
            <a:endParaRPr lang="es-ES" sz="40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23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143000" y="304800"/>
            <a:ext cx="9144000" cy="5181600"/>
          </a:xfrm>
        </p:spPr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q"/>
            </a:pPr>
            <a:r>
              <a:rPr lang="ca-ES" sz="2800" b="1" dirty="0" smtClean="0">
                <a:solidFill>
                  <a:srgbClr val="C00000"/>
                </a:solidFill>
              </a:rPr>
              <a:t>ASPECTES EMOCIONALS</a:t>
            </a:r>
          </a:p>
          <a:p>
            <a:pPr fontAlgn="base"/>
            <a:r>
              <a:rPr lang="ca-ES" sz="2800" dirty="0" smtClean="0"/>
              <a:t>El nen és enormement curiós. S’engresca fàcilment.</a:t>
            </a:r>
          </a:p>
          <a:p>
            <a:pPr fontAlgn="base"/>
            <a:r>
              <a:rPr lang="ca-ES" sz="2800" dirty="0" smtClean="0"/>
              <a:t>El mestre i els pares són figures puntals.</a:t>
            </a:r>
          </a:p>
          <a:p>
            <a:pPr fontAlgn="base"/>
            <a:r>
              <a:rPr lang="ca-ES" sz="2800" dirty="0" smtClean="0"/>
              <a:t>Necessita el reconeixement de l’adult davant les seves actuacions. No cal donar premis.</a:t>
            </a:r>
          </a:p>
          <a:p>
            <a:pPr fontAlgn="base"/>
            <a:r>
              <a:rPr lang="ca-ES" sz="2800" dirty="0" smtClean="0"/>
              <a:t>Els límits han de ser molt clars.</a:t>
            </a:r>
          </a:p>
          <a:p>
            <a:pPr fontAlgn="base"/>
            <a:endParaRPr lang="ca-ES" dirty="0" smtClean="0"/>
          </a:p>
          <a:p>
            <a:pPr fontAlgn="base">
              <a:buFont typeface="Wingdings" panose="05000000000000000000" pitchFamily="2" charset="2"/>
              <a:buChar char="q"/>
            </a:pPr>
            <a:r>
              <a:rPr lang="ca-ES" sz="2800" b="1" dirty="0" smtClean="0">
                <a:solidFill>
                  <a:srgbClr val="C00000"/>
                </a:solidFill>
              </a:rPr>
              <a:t>ASPECTS INTEL·LECTUALS</a:t>
            </a:r>
          </a:p>
          <a:p>
            <a:pPr fontAlgn="base"/>
            <a:r>
              <a:rPr lang="ca-ES" sz="2800" dirty="0" smtClean="0"/>
              <a:t>Comencen a utilitzar estratègies d’aprenentatge.</a:t>
            </a:r>
            <a:endParaRPr lang="ca-ES" sz="2800" dirty="0"/>
          </a:p>
          <a:p>
            <a:pPr fontAlgn="base"/>
            <a:endParaRPr lang="ca-ES" dirty="0" smtClean="0"/>
          </a:p>
          <a:p>
            <a:pPr fontAlgn="base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80062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3000" y="838200"/>
            <a:ext cx="9144000" cy="347472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ES" sz="2800" b="1" dirty="0" smtClean="0">
                <a:solidFill>
                  <a:srgbClr val="C00000"/>
                </a:solidFill>
              </a:rPr>
              <a:t>ASPECTES SOCIALS I D’AUTONOMIA PERSONAL</a:t>
            </a:r>
          </a:p>
          <a:p>
            <a:r>
              <a:rPr lang="es-ES" sz="2800" dirty="0" err="1" smtClean="0"/>
              <a:t>Comencen</a:t>
            </a:r>
            <a:r>
              <a:rPr lang="es-ES" sz="2800" dirty="0" smtClean="0"/>
              <a:t> a </a:t>
            </a:r>
            <a:r>
              <a:rPr lang="es-ES" sz="2800" dirty="0" err="1" smtClean="0"/>
              <a:t>tenir</a:t>
            </a:r>
            <a:r>
              <a:rPr lang="es-ES" sz="2800" dirty="0" smtClean="0"/>
              <a:t> </a:t>
            </a:r>
            <a:r>
              <a:rPr lang="es-ES" sz="2800" dirty="0" err="1" smtClean="0"/>
              <a:t>amics</a:t>
            </a:r>
            <a:r>
              <a:rPr lang="es-ES" sz="2800" dirty="0" smtClean="0"/>
              <a:t> estables </a:t>
            </a:r>
            <a:r>
              <a:rPr lang="es-ES" sz="2800" dirty="0" err="1" smtClean="0"/>
              <a:t>tot</a:t>
            </a:r>
            <a:r>
              <a:rPr lang="es-ES" sz="2800" dirty="0" smtClean="0"/>
              <a:t> i que </a:t>
            </a:r>
            <a:r>
              <a:rPr lang="es-ES" sz="2800" dirty="0" err="1" smtClean="0"/>
              <a:t>sovint</a:t>
            </a:r>
            <a:r>
              <a:rPr lang="es-ES" sz="2800" dirty="0" smtClean="0"/>
              <a:t> </a:t>
            </a:r>
            <a:r>
              <a:rPr lang="es-ES" sz="2800" dirty="0" err="1" smtClean="0"/>
              <a:t>s’hi</a:t>
            </a:r>
            <a:r>
              <a:rPr lang="es-ES" sz="2800" dirty="0" smtClean="0"/>
              <a:t> </a:t>
            </a:r>
            <a:r>
              <a:rPr lang="es-ES" sz="2800" dirty="0" err="1" smtClean="0"/>
              <a:t>barallen</a:t>
            </a:r>
            <a:r>
              <a:rPr lang="es-ES" sz="2800" dirty="0" smtClean="0"/>
              <a:t>.</a:t>
            </a:r>
          </a:p>
          <a:p>
            <a:r>
              <a:rPr lang="es-ES" sz="2800" dirty="0" err="1" smtClean="0"/>
              <a:t>Necessiten</a:t>
            </a:r>
            <a:r>
              <a:rPr lang="es-ES" sz="2800" dirty="0" smtClean="0"/>
              <a:t> </a:t>
            </a:r>
            <a:r>
              <a:rPr lang="es-ES" sz="2800" dirty="0" err="1" smtClean="0"/>
              <a:t>recolzar</a:t>
            </a:r>
            <a:r>
              <a:rPr lang="es-ES" sz="2800" dirty="0" smtClean="0"/>
              <a:t>-se en el </a:t>
            </a:r>
            <a:r>
              <a:rPr lang="es-ES" sz="2800" dirty="0" err="1" smtClean="0"/>
              <a:t>grup</a:t>
            </a:r>
            <a:r>
              <a:rPr lang="es-ES" sz="2800" dirty="0"/>
              <a:t> </a:t>
            </a:r>
            <a:r>
              <a:rPr lang="es-ES" sz="2800" dirty="0" smtClean="0"/>
              <a:t>i té por de la solitud i </a:t>
            </a:r>
            <a:r>
              <a:rPr lang="es-ES" sz="2800" dirty="0" err="1" smtClean="0"/>
              <a:t>l’aïllament</a:t>
            </a:r>
            <a:r>
              <a:rPr lang="es-ES" sz="2800" dirty="0" smtClean="0"/>
              <a:t>. </a:t>
            </a:r>
            <a:endParaRPr lang="es-ES" sz="2800" dirty="0"/>
          </a:p>
          <a:p>
            <a:r>
              <a:rPr lang="es-ES" sz="2800" dirty="0" err="1" smtClean="0"/>
              <a:t>Necessiten</a:t>
            </a:r>
            <a:r>
              <a:rPr lang="es-ES" sz="2800" dirty="0" smtClean="0"/>
              <a:t> normes </a:t>
            </a:r>
            <a:r>
              <a:rPr lang="es-ES" sz="2800" dirty="0" err="1" smtClean="0"/>
              <a:t>clares</a:t>
            </a:r>
            <a:r>
              <a:rPr lang="es-ES" sz="2800" dirty="0" smtClean="0"/>
              <a:t> de </a:t>
            </a:r>
            <a:r>
              <a:rPr lang="es-ES" sz="2800" dirty="0" err="1" smtClean="0"/>
              <a:t>comportament</a:t>
            </a:r>
            <a:r>
              <a:rPr lang="es-ES" sz="2800" dirty="0" smtClean="0"/>
              <a:t>.</a:t>
            </a:r>
          </a:p>
          <a:p>
            <a:r>
              <a:rPr lang="es-ES" sz="2800" dirty="0" err="1" smtClean="0"/>
              <a:t>Adquireixen</a:t>
            </a:r>
            <a:r>
              <a:rPr lang="es-ES" sz="2800" dirty="0" smtClean="0"/>
              <a:t> </a:t>
            </a:r>
            <a:r>
              <a:rPr lang="es-ES" sz="2800" dirty="0" err="1" smtClean="0"/>
              <a:t>més</a:t>
            </a:r>
            <a:r>
              <a:rPr lang="es-ES" sz="2800" dirty="0" smtClean="0"/>
              <a:t> autonomía.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37911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838200" y="228600"/>
            <a:ext cx="9829800" cy="838200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>
                <a:solidFill>
                  <a:srgbClr val="C00000"/>
                </a:solidFill>
                <a:latin typeface="+mn-lt"/>
              </a:rPr>
              <a:t>FUNCIONAMENT DE CICLE MITJÀ</a:t>
            </a:r>
            <a:endParaRPr lang="es-ES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1375352" y="1447800"/>
            <a:ext cx="9144000" cy="34747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ES" sz="2800" b="1" dirty="0" smtClean="0">
                <a:solidFill>
                  <a:srgbClr val="C00000"/>
                </a:solidFill>
              </a:rPr>
              <a:t>ENTRADES I SORTIDES</a:t>
            </a:r>
          </a:p>
          <a:p>
            <a:r>
              <a:rPr lang="es-ES" sz="2800" dirty="0" smtClean="0"/>
              <a:t>De 9 a 1 i de 3 a 5</a:t>
            </a:r>
          </a:p>
          <a:p>
            <a:r>
              <a:rPr lang="es-ES" sz="2800" dirty="0" err="1" smtClean="0"/>
              <a:t>Entrarem</a:t>
            </a:r>
            <a:r>
              <a:rPr lang="es-ES" sz="2800" dirty="0" smtClean="0"/>
              <a:t> i </a:t>
            </a:r>
            <a:r>
              <a:rPr lang="es-ES" sz="2800" dirty="0" err="1" smtClean="0"/>
              <a:t>sortirem</a:t>
            </a:r>
            <a:r>
              <a:rPr lang="es-ES" sz="2800" dirty="0" smtClean="0"/>
              <a:t> </a:t>
            </a:r>
            <a:r>
              <a:rPr lang="es-ES" sz="2800" dirty="0" err="1" smtClean="0"/>
              <a:t>sempre</a:t>
            </a:r>
            <a:r>
              <a:rPr lang="es-ES" sz="2800" dirty="0" smtClean="0"/>
              <a:t> per la porta del </a:t>
            </a:r>
            <a:r>
              <a:rPr lang="es-ES" sz="2800" dirty="0" err="1" smtClean="0"/>
              <a:t>carrer</a:t>
            </a:r>
            <a:r>
              <a:rPr lang="es-ES" sz="2800" dirty="0" smtClean="0"/>
              <a:t> del </a:t>
            </a:r>
            <a:r>
              <a:rPr lang="es-ES" sz="2800" dirty="0" err="1" smtClean="0"/>
              <a:t>Mercat</a:t>
            </a:r>
            <a:r>
              <a:rPr lang="es-ES" sz="2800" dirty="0" smtClean="0"/>
              <a:t>.</a:t>
            </a:r>
          </a:p>
          <a:p>
            <a:r>
              <a:rPr lang="es-ES" sz="2800" dirty="0" smtClean="0"/>
              <a:t>Cal ser puntual.</a:t>
            </a:r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9" name="AutoShape 2" descr="Resultat d'imatges de dibuix nens entrant escola"/>
          <p:cNvSpPr>
            <a:spLocks noChangeAspect="1" noChangeArrowheads="1"/>
          </p:cNvSpPr>
          <p:nvPr/>
        </p:nvSpPr>
        <p:spPr bwMode="auto">
          <a:xfrm>
            <a:off x="6927" y="-525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AutoShape 4" descr="Resultat d'imatges de dibuix nens entrant esco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AutoShape 6" descr="data:image/jpeg;base64,/9j/4AAQSkZJRgABAQAAAQABAAD/2wCEAAkGBxMTEhUUExQTFhQXGBgaGBgXGBcdGhsbFxkWGRUYGBcfHygiGh4lHBkXITEiJSkrLi8uGis0ODMsNygxLisBCgoKDg0OGxAQGywkICQ0LDctMSwtLzI3NDIvNCwvNDQ0LCwwLy80LDQvLywsLCwwLy8sNC00LCwsNCwsLCwsLP/AABEIAKsBJwMBEQACEQEDEQH/xAAcAAEAAgMBAQEAAAAAAAAAAAAABQYDBAcCAQj/xABFEAACAQMCAwUEBwcBBQkBAAABAgMABBESIQUGMRMiQVFhBzJxgRQjQlKRobEzYnKCksHRQ1OisrPhFyU0Y5PC0uLxFf/EABoBAQADAQEBAAAAAAAAAAAAAAADBAUCAQb/xAA5EQACAQIEAggEBgEEAwEAAAAAAQIDEQQSITFBUQUTImFxgZHwobHB0RQjMkLh8VIVYnLSJIKiBv/aAAwDAQACEQMRAD8A7jQCgFAKAUAoBQCgFAKAUAoBQCgFAKAUAoBQCgFAKAUAoBQCgFAKAUAoBQCgFAKAUAoBQCgFAKAUAoBQCgFAKAUAoBQCgFAKAUAoBQCgFAKAUAoBQCgFAKAUAoBQCgFAKAUAoBQCgFAKAUAoBQCgFAKAUAoBQCgFAKAUAoBQCgFAKAUBqXHFIUbQ8iBvIncDzPkPU1FUxFKm7Tkl4tI6jCUtlc2lOdxuKlOT7QCgFAKAUAoBQCgFAKAUAoBQCgFAKAUAoBQGnxi+EEEsxUsIo3cqOp0KWwPU4oDTteZIHt47gN3JHjjA8Q8jrGqsPA6mHy3GRXid1c6nBwk4sgjz5GGjUaWMtwyElsLHEshhEhP7xXUAcbEnO2D5mR2qMmm+ST9Sfs+ZbOWYwRXETyjOURgxGn3um2R4iuiK3ElqAUAoDS4s8oTEAzIehONI2zliTt5bBjv0IzXM81uzueq19SrDnA24drgl0CsRsurWuQFyuBhiMA46+ODWJguk6kqsqNdK6vqua99xofgutcVS/dbfv96klyXzfHxBZCkbxtEVDhsEd4EqVcdeh8iPLcZ2oTU1dFfF4WeGrOlO11yLJXZWFAKAUAoDkfO/Od/a8ROxit00iNGUdnOCAXYyYO+dgAQVxuN6hqznFrKrmp0dhcNXjNVqmWX7ffHw3Nzgt5HcywSPl1mfSwyVbVpZsYGCCrKW+B8q+awcZS6RarK71fhyfhayXhzO8XSlRpZWrbe/qdLtodChQWIHTUcnHgM+OBtvvtvmvqzIMtAKAUAoBQCgFAKAUAoBQCgFAKAUAoBQCgPhONzQFK5s5qWCRdEkNxE6lJbcMutdmPaAjJAIypDbZC4xkmuJSsT0aDqabfI5ORIIXhi1/R3fGlyC2lNZgYkHGoAhSR1AHkKizpXLyw8pRi3urp+FnY2o+DqEYH3TjUMZyFRRjHy6elcZi8sOlFrh/CLP7PuNJbyLELVS0rhO0V+8FJGAI9GwHU97wz4ACSnJJ2M/FUZNZrpJbL3xOu1OZgoBQCgOC80ue2WwjcOqMsZk9VGMkEbFQDqwSCV8N6+elhKeFqVK177v14b667Ox9Pgs9LDrEyj3R147Zrct/txOp8gQwRWvZRKEKMRLk7u+2ZCx66hj4Y0/ZxWvg8RDEUVOGndy9/LU+exCn1jc3dvjzLHcTqil3ZVVRksxAAHmSelWm7ashIO45nXOIonfyLERg/AHv/iorIrdOYSm7Xcv+KuvXRFiOFqPu8SOi57+u7FrWdXxktmMx4OyhZM4LMQwCkKe6a7/ANYw3U9am7cuPpyWl2h+Gnmyk1w/mS3lcRajHKekcg0scbnR9mTHiULYq5h8VRxEc1KSfvityKdOUHaSNHjvOMcEhhiRrice8iEAJkZHaOehxg6QC2CDjBzXmJxlHDq9R2PadKVR9lFY5g419J3nj7KKJcskhRlJIJd8gkFQmdzgjfbfFYHSPSLxChDDt68tHfgvXZcfIu0MPku6iK1wDl29t72zkijlCThJNaqSsaPhpoZjuBpXYave2xuNt6FGcXF35X+vqW30nSrYWVPERzT/AGvj5vfT4rQ7jVowxQCgFAKAUAoBQCgFAKAUAoBQCgFAKAUAoCH5sjDWzqbZrkNgdkrBc7ghi2QVAIByuSPAV49jqDtJO9ji8UbtMixhE7ZiI1WRZAoUd5zh2OldydTAkjYAZxWmklmZqU8U75U23za+g+kyKuplJBBCEY7zoVVgviDlsb9fCudC0sRvfgherMkjxzKMKEJxvjXlUI88sMbY3YbHwJpq6OevblaWxP8AJFlPbX1q00eozRspxk9mzKGbA8GUgqf3WJ6KQJKU05NIz8S5SgnLf4f2dhqwURQCgFAc14h7LyLqS6t5/FpI4ZB3RK5y4aQZPZsrSLjBI1Z3xiq2Iw0K1OUHpm4++8tLG1skableMdUvfiakNtJqZLmDsZNI0xtIr6lBbU4ZDuMnGfe8/e3+Qx+Gq4LLHM3F63Ssr7baq/Hz0L1CpGtd21MkPaMwXU3ZRKpVCe6sjFst3h9lQoXIwNZbGa4rY+rLDqlOV02/RW00776X4WHUxU8yRr8X4rHbIWdiPDA95mx7oXO5x94k+LEDrFhsNUxM1GK+yXO/204JN7JyUFd+/f8AZqPdz9kw0KolZAMjcBggYtn+NAPLHmDWmujIqpCUm9L/ADVvm789eBE5St4mC8Z1UQ3vuOfqpgcDIJ0Bjt2Uw2OdskZBzkV3VwUqE+vw3DdcV9493Bd1mvb37NTj79TVtuLR2im2nDvda2OEjZ3uNZLLIB0Zjkg5PvA7VFUwtbH1evo/pfN2yviuffotmI1IUI5Jbr4l15b5I7Ze34grlnYMtuZG7NEUARrKgOmRsgsc7ZOPCvocJgKWHhFWTkuNue5Rq1pTb5HQKvEIoBQCgI3i3G4rcoJNWX8hnAGMk+m9VcRi6dBpT4nEpqO5JVaOxQCgFAKAUAoBQCgFAKAUAoBQCgMF9CXjdAcFkZQfIkEA0By/gNiwklnmTTcK7xlAQyrhYRsw6ju5Ho5+Azaiydg1qUlVed8TAcCNYtA1RkvGx/2g1MGZfEFz0Fe8blyeF7F4vUlZBM1sAwCzvFpZ0IOh9B3B2yAxzjb/ADHdKXcVlCTjZ6M0oZpliRpGy0TQkEDBLIyg4ySe8NQO/RjU0LKorHWKpwjQtuzq1XzEPIkGSuRkdRncfEV5mV7C56r0CgFAQvNXLtveRaZ8roOpJUbS8R+8j+HrnY+NeSipKzV0ep21RzD6NdQTSW9tPDeBx2gnebBVQFjKOqZJIKg7EZBrExnROHnOMv0pK1klzb8OPJl2hXqNOK1fefbLhMlvMJ5WE0+CAxXCoD9mJR7g8z1P41Zpwpwhkpqy+fi+JpUMNB9qbvL5eCJzhSSMZmkYSKzBolbcpsCVz006wCK8m0krETpOMmm9OBotwhzLNk5ScqZEOCmygMAMdCcnBPj610p6LuJadOnGMnLW5afZlw2GGCcQqFQ3DkYJIOFjXbJ6DGMelX6bbimzDqpKbUdi412RigFAU/hfMl1JxSa1eALAgOG0tkYxpYtnBDb7AeXkanlTiqaknqX6mGpRw0ail2mXCoCgal9wyKYqZEDFTlc5/t1Gw2NQ1cPTqtOavbY5cU9zbqY6FAKAUAoBQCgFAKAUAoBQCgFARvF+O29tp7eVULZKruWIGMkKASQMjfHjXMpKOrdjxtLc5fzFzPb3ly6yzXS2qgCPsreU6jgZOloyuc6t2XpgDxNVJNTm807RW1nv6FeVpT7UtO5kbwXmCG2mdR2zW7HOr6NKpzgYYoFODtoOOuAcDoIZQV7KSa4Xa9C1hK6oycXK8fHZljtb+ObUYSk+n3lUhZBnoDG2MehJFLNbmxDEZl2XdHmHj7OezggZn6YkbSB6kgNsP+nXajp21bOp50lLTXbVfS9vOxvcNsDdXCJnWkLq87gYjDRkNHBHv7xcKzZJIUYONYFT4enrm4FHE1dMt7s6LVwpEJacB0XT3HaEhs93H3sZyc7gY2GP0qjTwWTEOtm34Eap2lmJurxIKAjeO8et7OMSXEmhSdK7MzMeuFRQWbbJ2GwGaJX2O4U5VJZYJt8kcr5450t7yWGMG5NouTKEjKsx3Iwr4z0ABPTUT1FSxjJcNTXwmGxFCEpKlLO7ZW1tzfjyK3ccUtobiOaxjvFC++kwQ5G2QrBiSGGQQ2d8EHavJwlUg4yXh4lqDxs4OGIpyf8Ai7ap8vB8S32vNVtO4RXKSNsqToVDeACuNgST5n4VlyoVKf6kVZSnTlaScW+asZ7rjLwNoMC6zuMSEgjoCMR5PQ7YztXCgpa3PbuSbk0rc38la7MjzzMVRgslxJvFbJsMbd+dsnuL1Ztl3wAxxnqFPM7R9SvUqZFeXkjf5m42/BbS1jijEzOzdo7ZAZydch26NI7sQPDB64rbwmGjVum7WMetVcdbXuX6B9SqxBBIBweoyOh9arPRkp7rwCgIpOKsbkw6O7jrvnpnPw8Ky10hN438Nl05+V7+HAuPDRWH62+pK1qFMUAoBQCgFAKAUAoBQCgFAKAUAoBQHH+OzdreXUrb4fslHksOU0/DX2jfz18/0lVlKtkXAz8RJObvsjQMvoB8hVNU1zZTdR8l6GG4m0qzHooJPyGakhC7SXE8V5NIrXDeIvBJFKGCNv2jYB2fJcHPm2n8BWzJdmSir8izhK84V6jp+S9LfC5sScRuJwzoUj1ZIyDqJbxJUgAn0Hj41pYfoWcoKpOevDkc1ukFTrWk5Sa3s7LyR17kTnG1mRLbs1tZlXAgwoQ4G5gI2YddtmHiPGvalKdN2mrGjSr06yzQdy6VGSigFAKA5F7R5O14lpfeOCAYH7znU5+Y7P8ApqakrJs+i6Ep5acqq3byr5v6FNk4m32QqjwwoqyoLifTRw8f3NvzNeS6c9WP6fpXSikSqnBbIiZjqZ/jpB+H/wBia5isyl6e/M+dxMuuqVb81FeCX/ZsnrV7q+UNNM/ZgYzhQWO2cKAF+JIO9fP4zpGlg7QoxTlxb4e+RWw9N1Ypw0VleTSbb7r6K217fcunIfFRw7XHIuu3dtRmAHaRbAAS4Hfj22YbrnGMbiLCdLQqvLU7Mn6Mp43o6pBucXmXx/k6vG6uoZSrKQCpBBBHUEHx+NaxkmSgIFObbc3T2x1KyA5dtITKgFhnOds+IxsfTMLrwUmnpYvVOj6kMMsS2rP18eXxJyNwwBBBB3BG4I8walTTV0USrcxcduNQWzRCqzRRzTSe6NcqI0cI/wBRxq3Pur0yWyBxKpFSS4s9s7FrqQ8FAKAUAoBQCgFAKAUAoBQCgFAKAUBxm9X626HlcT/85z+lfNY7TFMza61n5EdO4FvLLk6014UYxlfcB8TkFT4daii5OvGnZWdtfHf01FOhTlFN31NXjGfo0ufe7Js489JzirGHt10fFEFC3XR8UVy+TMbfAn5ZDfoK1YO00QYadsRFLw+FhbzfYbw90+Y/zivr6U8rVOXk+a+/9nFelmXWx81yf2Npm233A338CNwQeoI65FTTjGUbS2KsHJSvDR9x072Rc23Fy0lvcZYIgeJ2B7QoW0jWft52w2M7HJJ3r5ueR9qGzb05WPqaedK097LU6ZUZIRPG+JvCYwqatR3zn02GPE5rK6Sx9TCuChG+Z+0u8uYXDQrKTk7WJatUpnHec4/+87kfejQj4aEX9Qanp/p8z6foeVsK+6f0RV+DWCSF9ZYFdOFXAznVkkkHoR+dTTm07I2MTiKsaijG1rXIpGzny1Nj+EMQpPyxXVNtxuybBVZ1aKnPi3bwu7fAj4x738TfkxP+K6oq6fj9TBpptz/5S+Em/sWHk+6Kjs3OELPobyKnLp8cYYfPyr43pmguslKC1W6+T+j8iPBVHTcqctryy+T1X1XnyN7g95bX87JdOyRdLeHVpRs/6jP9uXxAPyB8LGFwawsLrWf7n9FyRSqzlVled8r/AE8n74I6hyzfizijtZv2SAJFP9nA91Zv9m/hq91j90kKdKlWUlYo16Uk3InuZOJm2tpZwhcxrkL57gb+gzk+gqzCOaSRzQpdbUUL2uVvgNpDxK2+lNCsM8hILqM50NjUM9QcYPjtjO1V8dgYTTh4ak+P6yC/DZ24rZEtxS4Xh9icNkqCqE/ebJzjyG7Y8lryjSVGkoLgV8LQ6yap+vhxKR7OOLz3TrbMuqGFu1MjHvKA2qGMjGGOoZyTnAPXFcKgnVU77fU0uksEsNqn+rhy4+i0R1erRkCgFAKAUAoBQCgFAKAUAoBQCgFAY7iZUVnYgKoJJPgB1oDg3N+WvJikzoXxI8S6Pqy+wVjg94gBiPAv49TQqqnJ5nFO/O5n9JyWHcXlTbve99NuT7zFYcJR7W7kkmnMkaoy4kwMlgBlAArfMHpXVOnTcW8q07jjCYjraM5ZUrX08iGuLeQqQZpjkEY1bHboRio45E01FehQp9IPMuzH0/kwx9+IfvR/qmK7ek/M4l+XiX3S+prRxGREx7xwB8eg+FfU1qkFhOsnsl8fvfYtJ9XiJR4XZIca4VcQ24kdSYpDoSYDuthtJ1D7B2OM7HqCapU+kHXw1pK0nb4v7EtPBpVY1UuzvblyOh8q3ErWkEzwPCqApFPDk6VTCZePdhGSvQhkwuokbGsqtRlSqPI7m/SrQqwSmrF84Nx4SaVlKB29x0P1cvrGfA430E564LAE13TqqfiR1KTh4E3UhEUXjvE+IxcUjwMcPCgu2lSmMHWWfGoPqwFUHfbAOTVuKo9Q3J9ohbqdYktihe1B+1uhMJNDsip2IALKi9oVeU7hWbOy+Q8cHFXDVHOTUdEfRdFxrKfVQqZb66JPbxuR3IvBxcXaxyyzBSrbxsFbOV8QOnU49Ks1oOKve5Z6Up4ijTVR1W9bcFv4JcitrE2NpHx4e708PCpIUrxXaZYw+HruhCSqzSstFbl4Hi3GC4yT3up9QDUlBWzR7yGgnF1IN3tLd96TJng7R/R7gSe6HBGDg5ZV06T4NkbGvl+ladR4+CpbvT++7U5iovroz/yVvFpWt33Lb7FeAwTNcyTKshVViCOoK6X3c6TsQSmnp9lvOteUIQbjHz8TIx0u2oXvlVu7y7lt43L/AHPK7xZ+ivqQ9YJiWXB6hJTllH7ral8BpFV50Iy1WjIaeIlHR6o1OF8Ua3bsikgXxt5P2iDxMDZIljGcaQSB0U7BK5jUlDSfqeypxnrT9Pf9FusrhHQNGQUPTHpsRjwIOxB3BGKs3uV3e+pyP2r8wiWUQRHUseVOnfL5w4264IC/JhUcnr4H0XQ2HUYutL2l/Or7osv/ACDy99CtFRh9a/flP7x+z/KMD45PjXUVZGRjsU8RWc+HDw/ndlkropigFAKAUAoBQCgFAKAUAoBQCgMdw5VWIUuQCQowCxA2AJIGT6mgKZxXiM960cEC9mCz63bBCGJtLkqfeZW91ehbc7JvA5Z3k25k6j1az78it8/8Hjtnt4ogQvYzbk5ZmDozO7HdmJfJJqDGdlR8TF6UWaKfiUmSFWxqUHHTIzj4VGm1sfPwqTgmotq+9j0/SvDlbkfYjuqPIsv4MwqSe9y9i3+Y5c7P1SZ44WTHEG+0crH6Y2d/l0Hqa0ZyeNlTwsf0rWf0RpV8sZym/fJefyO5+zkpccKhjkVXUK8LK4DAiN2QBgeuVCneuqsMk3HkzRozz04y5otFq0Y+rj0AIANC4GkDYDSOgHTFV41YSk4xabW6JnCSSbWjIziXLcUmop9U7btgZRj1y8fQnODqGG296vZU4y14nUKko6cCC4nxy7s42VwjlDGdZ1OdDuUAAGC528Tkfv8AWo87i1FnfVxknJe/A83KXd/MEBEESBSXyGYFs7RIesmx77jCdFDHJryL63V7Hsl1Oi35kN7UuDRW1lbJCmkfSe8SSWYtDNl5HO7sdI3Jq7Q0mki90LL/AMyN+N/kcw38CR6qSD+I3q9KKkrM+trUIVoOFRXR8VQBgdBtXqVlZHUKcYRUIqyWhqD32+Cn9R/avIaVJeRjS0xE1zUX819DLY2ryymNScHSx8hjI1H1AJx6ms3H4inhZSrS/Va0fF/0VnF/iZZd2o27t1fyW3ezq3s3IhvjGowkttj527jSPiVmc/y1i9EV5VFNSet7+v8ART6WoqDg47Wt6f2dSrZMgwXtlHKuiRFdeuCOhHQg9QR4EbijVwnbYrN9w17Vg0Mr6JW0MDuw7jEHV9rAUAMe8NssR3TXqflRvH0LNP8ANlaS8yh+zTl57i+kmuAuIHL4BDKzyFmiKEdUA7wPmB613BJ2tsX6mNUcIqMf1Nu/8dzVkv8A2vudpqUxxQCgFAKAUAoBQCgFAKAUAoBQCgPEyEqQCVJBAIxkZHUZ8RQFV4Dy1NBNvIxhjYCPU4LsOxjBcgKAMvrGnbxPjUSpJSzEsqrccpFe1WHv2j+H1yf1qjD/AJZqvj1+VczMeuwvH6M5osSD35mRvEEKBnxwSu4qm6k3+mKa995m/h6XCN/N/cx3QjVCVn1HbC5jOckAjAGele051JStKFl5nv4WH+Ft+f1ZHo+GYf8Amf8AFoJ/4qtNXSfd9yKcM0Iy/wBvyzL6GnFcBSQxIwWAyDgDWxwD8Sa3uj6tGjTvLRvd2+pdr0alWMXBJ6Ljrsjs/sUvQ0FxGGDBZgwx4CSNBj+pHPzqHG5XVcou6di3gcyoqMlZq5dbLhCxyvKGJLZ28tRyfjvWJh+joUK8qybvK+ni7mtVxUqlNU2tiRrRKpU+cuV5brvRSaXVSyhmcKZFGIwdO+nDSEnPXGxGRXEoJu53Go0rEjyzwZ7cNrfUTpAwTjSqjbBG2GLgbnu4zvmkIKGx7Oo57kJ7Xos8PLfcliP4to/99T0v1oudFyy4ym+/56HILPh/a5xKikHGkrk+G/vCrMqsk7H1NfEVY1ZQi4q3NP7o2xy8/wDtV/8ATP8A86862XccKvX5x9H/ANiuO3eHwI29CP8AJqSErzUua+pSlVzThUf7ov4Nfdk3yl+1k9Y1/Jj/AJr5z/8ASaqDOqOtbNzivg2XPg03Z3drJnAEwU+omVogP6nQ/KsjoiplxFuaf3+hF0rTzUL8mvsXziovfpsPZf8Ah+7r93HU9pq8c4xj/wDa+wjkyO+58RX/ABX4mPV/o4/XvLHUJonJ/arxmSS5itLZm1qcdw4JklGlRn90EEHzznpUc9dDWwWDU6Mqs3Zc+7+dbeDL7yjy+tlbiP6syMWaWRECa2ZmbJG/TVgeg8OldpWVjLlK7uTdenIoBQCgFAKAUAoBQCgFAKAUAoDxMxCkgZIBIHmQNhXjOopNpMrnJHHLi6SQzxBNLAKQrKDnOVwxJyu2/r6VFRqSmnmRpdKYOjhpRVKV7rXVPz05lmJqYyyB5y5c+nQrGJOydHDo+nUAQrKcrkZBDHxFczgpqzI6tKNSOWRyvmzle7sIhK91BICwRV0SKzE9cDURsoYn4VFT6PhUkoxWpQq4GjCDk5S9V9ipPfTePZfgauvoVx1zL4meqWGk7LN/8mviTJb6vJIPRtsADYZ9BUv+jy0WZEvWYfKorNZX5cf7Nm1UDAO+c5+JOSfxrbo0lTgoLZFOtNy7S0/g6t7IeKRESWzJGs6BSHCqGlhXITUQMsYyxXfOAw8SawsXQ6qpZbPY38FiOvpJvdbnRZ5Qqsx6KCT8AMmqrdtS7GLlJRXEhuVeZUvVdkRkKEAhsHYjKnI+B2qOlVVRaF3H4CeDklJp35E5UpQFAQ/N3CDd2c0ClQzqNJbOAysHTON8alFep2dySlUdOamuDT9DhPHeWry1dI5oYmaQMU0SK2QmnWdwCANS9fOu62Op0o5qisvfcfSU+mpYiWTqVLzX1Rpx8Euj7tm5+Gj/ADVN9N4BbyXvyOniYLfDL1gJOWr44xaSgDPTT4jyBrl9P4C6/MWnvkV6+JdRxy08qV/3R4rhqTHL3CZYdTTLoZgAFPUAEkknzOeg8qxOl+kqeLcVS2V9fEtYWMm3OSS4JXvxb1fmSl2zBCy+8vfX+JO8n+8BWbhqnV1oy5NE2IhnpSjzTO0C6Ts+0LAJp1aiQAFxnJPQDFfcJNuyPjbi0uklQPG6OjbqyMGUjzDDY0lFxdmCqcH5IEXEJbx5O0DFmiUg5RpCdZJ8cAkD0Y1xl1uXqmOlLDxoJWtv38vfPXiyc5k4a9xDoRgp1A75wQM7HHxz8qq47Dzr0skHYzqkXJWRu8PgKRIjNqKqAT5kDrVilBwgot3aR1FWVjYqQ9FAKAUAoBQCgFAKAUAoBQCgFAKAjOO8NadVCsBg536H/qKzek8DLFwjGMrWZbwmIVGTbV7kjEuABnOABnzx41oQjlilvYqyd22cN9qnHe3vjEGBS3BQAEe+cGQ4+Olf5PWtfo+MEszauzLx8pS7KWi97lTrU3MjY8i1aMISMJKrOnwWSSIgfOPP84qjhJxzzgtk9PkX8VTk6cJve2vzPYIG5OB51eclFXbKFpPSKuzLBzILeaK5iyWibVtnDpusiZ6EEah6H4VmY2vRqwtF3a97mj0fha9Gd5KyZ+mEbIB8x0Pr51kmyYLGwihBWKNIwTkhFABJ8TivIxUdkS1a1Sq71JNvvZs16RCgFAcg9q1lfm9E0aSiBYVRZI4+0wSxaXKjLJnubkYwo3qri6KqxSlHNbhexdwMoqbvUyX42v8A14kJyly1JeoZZrq5VCxEehgupV2ZzkHbOcdOlVeqowtFU4346Flzm3JqpLLw4X7/ALERJ+0f6Pc3BhDYjZnViwGxf3cYJzj0wfGoK6op5erj36fY1MBgqtal1k6klfbVPTzT/olOC8QvGlWH6Sp1A6O2TKsV3KHSRg6ckbH3TVX/AE/B1k3kytcn9yPGUauGlHVST4tWd+V424beZu8YvZLbR9MgVA+yywtqQkDJBXAI2BONI6VFLoia1pTv3PT4/wAnEOkFF2mmvj/PzL7wG1TiPBYodbBXiEesdcwtoBI8d0GR419Zh6koOM3ufOVoRleK2Jjk7l4WNstuHMmCzFiMZLHJwuTgemakr1etnmscU4ZI2JuoTsUAoBQCgFAKAUAoBQCgFAKAUAoBQERzNLcLEDbgltQzgAkLg9AfXFU8dKtGn+Tvf4EdRyt2SQsi5jQyDD6V1AfewM/nVik5OCc97a+J2r21PIv4u07HtE7XGrRqGrHnp64rvMr24kvU1MnWZXl5209TZr0jOV8Y5WsJ7+eXslEaBu2JYiNpidUr+GNA2JBwWY+Kmq1eo1aESzQpJ3nLY51zggtZz2UE0duVGjtdeXzvrjLeB27uSRjfGcDUwuLq04LM79z3RmYrB0qknkVnz4F99oXKhThNnIBmSzjUS48UdV7c49HCv6AGoqVZwqKfqS1KalDKvI5lwXglzet9RE8rZ2wB2akH7bt3PkTkjwNSzlGpFyqyu3slwOIRcGo01pxb4nWLOKC5Njcywr9TL2bxkfs2Y9npKjY6LgJ12AJPgKyaLcJuDNSulOCmjqNWymKAUAoBQFZ51umZBaRkh5wdbDqkPSRgfBmzoX1JIzoNR1amSNyWjTzytwIOCwFy/wBChGm3iCrcsuwCgDTaRkfaZcayPdXbYsKgoU79qRPXqpdmJabjlSxf37O1J8D2UeR8DjIq00nuVIycXeLsRXF/Z/aPE3YRLDOO9FIpYaJF3RtOcEZAyMbjNc9XDkiR16r3k35sr0oF/YkPFmWNtTQk9JYG+thJ8A2GXI8HzVOP5c7MtyfWQzLj8y/cv2tvHbxi1VVgKh0C9MP3s/POfnV8zyRoBQCgFAKAUAoBQCgFAKAUAoBQCgFAKAUAoCvJypGL43ut9XXRtjUU7MnPXGnw8/wqHqVnzmk+kpvCfhrK3Puvf5mXmbi3ZIY0dUkKlmc40wxjOqZidhjB056keStjqpPKu8o06ed9xD8vcF7YIzKyWiYMUb51zEHIlmB3057wVtye82+1cUqVu1Lc7q1b9mOxc2UHqM1OQHmWJWUqwDKwIIIBBB2IIPUEeFAIYlRQqqFUbAKAAPgB0oCicw8OEF23UW98CrY+xcBMEjy7SNcj96Lzaq1eNrTXAs4eV7wfEuHBLsywozY14KvjprQlZMemoHHpirEXdXK8lZ2N6vTwUAoDDd3KxoXboPLqT4AepO1eNpK7PYxcnZFJk7aeZ44SBcPgzS9Vt0PugZ2L4yEX4uRuc1YxdWWZ7FuUlSjljuXDhHDI7aJYohhF8zkkk5ZmbqzEkkk7kmrZTNygPhNAULmVBZ3q3KkCG5KxzDPuzAYhlx4Bh9Wx89NQV4XWZbosYednlezJbhfGYLZXimlSNVJePWwGY3JbAz91ta4HQBfOuqMs0TitHLIjOIe1awQ4QyS/wrgfialIivXPtm7x7O1BHhqfB/ACgNeP2ncSlJ7G0BB90BJGx658aA3bC84+4LO0UCn7UwVceirQFp4Twm+fS8vENa+IijUA/wAxoC1Qx6Rgszepx/agPRceYoDUuOKRKD9bFkebj8/KgOac7e0O5iIW3e1Kn7cb9ofgQcYoCtcI9osyHVO9zKTnOJQq/JdJoCa/7YpMBY7UH1aRmPzwtAZ7P2kcSmYLHZKxPhh/1NAWvhvFOMNvJZ24Hl2xB/Q0BJpJxFvsWkY9Xkc/kBQHqSK6I0vcwR527kZ1fLU39qAieHcAkaVtd/fON9sFFx5asfpQFjt+ERIBsxI8WdmPzJNAb9AKAq3N/OsNkyxYLzNjugEhATgO+Nz44UbnHh1qSNKc4ylFbIjlVhCUYye7PPCeXWlYS3eT3g4ibB1OMaZJ8bErgaYx3UwDuQCteENc0tyxOemWOxa6kIxQCgFAR/HuFLdQPCxI1YKsOqOpDRyL6qwB+VeNX0PU7O6IDk3iTdo8UoCyHOtR0WaIKsoBPgydm6+a5bxqGj2W4PgTVrStNcfmWi9vI4UaSV1RFGWZiAB8SanIDX4ZxiGeFZo3zE2rDMCudLFTswB6g16007M8TTV0Y5OYbVVdjPEFT3zqGF+J8K8PSocyc2xlwpkEeNwWGTGCPfKeMpHuoegOWxnBru9V9xZVqS/3P4GhD7TrC1j7O3infckscAux953YnLMfE1Okloiu227shOI+2G5b9jDFGPNssf7CvTwrd9z9xGXrcuo8kCqPyGaA0LeW9uG7jXMp9C5oCWt+QuITgghckHKvKNRHlpyaAnOI8Knu7YW86hL+0Zc6yO/HJga9Q20nAJPg0bVXiurnbgyzJ9ZTvxRWrLl8wXkcV6whXPv9x1yOmRnGPjVgrHcuF/QdAMSRNjbUkXU+ey0BHcyc4pbYEYUeZbA/BSwP5UBBXXtft1XCwySOPE6VXPpuTQFZ4l7W7x9oliiHoNR/E7flQFZvub76X37mb4BtI/BcUBHJPNI2A0rsfAMxJ+VAWTg3s/4hP0Ts185G0/7u5/KgLAPY1PpJNxFr8tLY/q/6UBDW3Lb8OuUkvIkmiU7iN1b56DufhigOqx8Vtiqm0iGTv3bZzj8ABn50B7mWd1+qt3jkPWX6mM/gdZoDNw+z4gq6Wmi/icGRvyCCgNyLhkxOZLqRvRFRB+QJ/OgNuLh0anVpBb7zd5vxNAbdAKAUAoDgntjs2i4jI4zieBXB/fjHZkD5Kh+dWsNUtGpHnFlXE005U5cpI73VUtCgFAalxxBEOnDk+Sox/MDFAF4lFkDWoY/ZyNX4UBmnlABy6r6kjb8aA5/zU6QyC7S6RnUqZB3dtGdD6VG4wzRv4lH69wVHOL0kt0SQkrOL2Zzfm/ma5vnUtknOIYUBKqSCNQX7TYzlvwwDitiVOOEp5t5vb33GNGpLF1Mu0Fv3l6s+L3Ito4YOFP2cUaoHnIGyj3jkdSd/iayzVKHzFeXLTqtxqCkFkXL6Aw6lQQATg9R0+dTUGs+ptdAygsVaS1adnyf8q/tlfsbOWYgRo8jH7oLHfxJqFGKWqy9mXEZAD2SoD991B/AZNAWjgfsdOQbqYY+5F4/Fj/YUBeLXkTh8eCltHqA2Lgt8yCd6AlrGxZNiy6fuLGqr/c0BkaWCLqYo/mq0BS+eLmB9FzbOslzBkaEBbtoWI7aA6QRuO8uejAeZriccysdwnldyHv8AnqOBU7K0jkZlBWVtK6gQCrnu5zgjP72R4V3STqbb8SzQwVXEVMlNefCxVrZeKcUlk7KV27IDVhzHGuvOlEUbdASep6ZNSTSj2UT9IUaWGaoQ1kv1Pv5LlzfkRPH+Urm0Gq4MSk+HaKWPwXqajMw1uC8tXd0fqIXYfexhf6jtQFo4d7Jr5z9YYol8y2o/ICgLfYeyS3jXLMZn/fyqf0rufxoC5cH4FFDGUEcIz17NNIx5Hck/jQG2nD41UrGBHnqUAB/HFAYP/wCJEffMkn8cjkfhnH5UBjs+X4Y31qDnwHdAHyAH50BLAUAoBQCgFAKAUAoBQFU5/wCTF4ikQ7QRyRM2GK6sq4w6EBlO+FOQeq13Tnkle1zipDPG17Esly1tDGkplnlVFVnSI5dgAC5UZC5O+M+NcHZiN/dv+ztlQec0gB/oUH9aA2IILo/tJYh6Rxn9WY/pQGY2bHrLJ8tI/QUBiXgsPkx+Lt/mgMicIgH+lHnzKgn8TQGS4sInjeJkUxupVlwMFWGGB+RoCj8p+z1LC4kupZTOVBEA0HKK3UkDOpyO7kAbZ+9gd1Kk6jvN3I6dKFNWgrEpxXmC9Y6bOykOf9SbCAfBCQT88VwSFJ585YvpYUuZQ8kkTDIDBiEfCuI4kXYA6WO5OFrqDtJMtYKoqeIhNuyTXps/gTvInHVSzgjWN+0VAjRRwNrJj7utnJx3sasnzrm1ivOGSTjdO3FFqh4heSHu2qxr5yyjP9KA/rQ5N9Ypz1kjH8KH+7UB8Ni596aX+XSv6DNAeDwaI+92j/xSOfyzigPcXB7ddxDED56Vz+NAbiIB0AHwFAcc9p/Ks8UzXFvE8sMm+mMZ7Jzu+V8EZizlhtlmzjYmWnUUE9NWbPRvSkcJSnFxvJ7fz3cTxy5dXVvbi0s4ZgzEvPc9kx1O2MiMEAYAAUE/dz41FvuZE5ynJyk7t7lh4LykobtZLSaeY7mS6kTr6IC2KHJfLJZAAGWJFH2UJOPyA/KgNugFAKAUAoBQCgFAKAUAoBQCgFAKAUAoBQCgFAKAUAoBQCgFAfMUB9oBQCgFAKAUAoBQCgFAKAUAoBQCgFAKAUAoBQCgFAKAUAoBQCgFAKAUAoBQCgFAKAUAoBQCgFAKAUAoBQCgFAKAUAoBQCgFAKAUAoBQCgFAKAU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AutoShape 10" descr="data:image/jpeg;base64,/9j/4AAQSkZJRgABAQAAAQABAAD/2wCEAAkGBxMTEhUUExQTFhQXGBgaGBgXGBcdGhsbFxkWGRUYGBcfHygiGh4lHBkXITEiJSkrLi8uGis0ODMsNygxLisBCgoKDg0OGxAQGywkICQ0LDctMSwtLzI3NDIvNCwvNDQ0LCwwLy80LDQvLywsLCwwLy8sNC00LCwsNCwsLCwsLP/AABEIAKsBJwMBEQACEQEDEQH/xAAcAAEAAgMBAQEAAAAAAAAAAAAABQYDBAcCAQj/xABFEAACAQMCAwUEBwcBBQkBAAABAgMABBESIQUGMRMiQVFhBzJxgRQjQlKRobEzYnKCksHRQ1OisrPhFyU0Y5PC0uLxFf/EABoBAQADAQEBAAAAAAAAAAAAAAADBAUCAQb/xAA5EQACAQIEAggEBgEEAwEAAAAAAQIDEQQSITFBUQUTImFxgZHwobHB0RQjMkLh8VIVYnLSJIKiBv/aAAwDAQACEQMRAD8A7jQCgFAKAUAoBQCgFAKAUAoBQCgFAKAUAoBQCgFAKAUAoBQCgFAKAUAoBQCgFAKAUAoBQCgFAKAUAoBQCgFAKAUAoBQCgFAKAUAoBQCgFAKAUAoBQCgFAKAUAoBQCgFAKAUAoBQCgFAKAUAoBQCgFAKAUAoBQCgFAKAUAoBQCgFAKAUBqXHFIUbQ8iBvIncDzPkPU1FUxFKm7Tkl4tI6jCUtlc2lOdxuKlOT7QCgFAKAUAoBQCgFAKAUAoBQCgFAKAUAoBQGnxi+EEEsxUsIo3cqOp0KWwPU4oDTteZIHt47gN3JHjjA8Q8jrGqsPA6mHy3GRXid1c6nBwk4sgjz5GGjUaWMtwyElsLHEshhEhP7xXUAcbEnO2D5mR2qMmm+ST9Sfs+ZbOWYwRXETyjOURgxGn3um2R4iuiK3ElqAUAoDS4s8oTEAzIehONI2zliTt5bBjv0IzXM81uzueq19SrDnA24drgl0CsRsurWuQFyuBhiMA46+ODWJguk6kqsqNdK6vqua99xofgutcVS/dbfv96klyXzfHxBZCkbxtEVDhsEd4EqVcdeh8iPLcZ2oTU1dFfF4WeGrOlO11yLJXZWFAKAUAoDkfO/Od/a8ROxit00iNGUdnOCAXYyYO+dgAQVxuN6hqznFrKrmp0dhcNXjNVqmWX7ffHw3Nzgt5HcywSPl1mfSwyVbVpZsYGCCrKW+B8q+awcZS6RarK71fhyfhayXhzO8XSlRpZWrbe/qdLtodChQWIHTUcnHgM+OBtvvtvmvqzIMtAKAUAoBQCgFAKAUAoBQCgFAKAUAoBQCgPhONzQFK5s5qWCRdEkNxE6lJbcMutdmPaAjJAIypDbZC4xkmuJSsT0aDqabfI5ORIIXhi1/R3fGlyC2lNZgYkHGoAhSR1AHkKizpXLyw8pRi3urp+FnY2o+DqEYH3TjUMZyFRRjHy6elcZi8sOlFrh/CLP7PuNJbyLELVS0rhO0V+8FJGAI9GwHU97wz4ACSnJJ2M/FUZNZrpJbL3xOu1OZgoBQCgOC80ue2WwjcOqMsZk9VGMkEbFQDqwSCV8N6+elhKeFqVK177v14b667Ox9Pgs9LDrEyj3R147Zrct/txOp8gQwRWvZRKEKMRLk7u+2ZCx66hj4Y0/ZxWvg8RDEUVOGndy9/LU+exCn1jc3dvjzLHcTqil3ZVVRksxAAHmSelWm7ashIO45nXOIonfyLERg/AHv/iorIrdOYSm7Xcv+KuvXRFiOFqPu8SOi57+u7FrWdXxktmMx4OyhZM4LMQwCkKe6a7/ANYw3U9am7cuPpyWl2h+Gnmyk1w/mS3lcRajHKekcg0scbnR9mTHiULYq5h8VRxEc1KSfvityKdOUHaSNHjvOMcEhhiRrice8iEAJkZHaOehxg6QC2CDjBzXmJxlHDq9R2PadKVR9lFY5g419J3nj7KKJcskhRlJIJd8gkFQmdzgjfbfFYHSPSLxChDDt68tHfgvXZcfIu0MPku6iK1wDl29t72zkijlCThJNaqSsaPhpoZjuBpXYave2xuNt6FGcXF35X+vqW30nSrYWVPERzT/AGvj5vfT4rQ7jVowxQCgFAKAUAoBQCgFAKAUAoBQCgFAKAUAoCH5sjDWzqbZrkNgdkrBc7ghi2QVAIByuSPAV49jqDtJO9ji8UbtMixhE7ZiI1WRZAoUd5zh2OldydTAkjYAZxWmklmZqU8U75U23za+g+kyKuplJBBCEY7zoVVgviDlsb9fCudC0sRvfgherMkjxzKMKEJxvjXlUI88sMbY3YbHwJpq6OevblaWxP8AJFlPbX1q00eozRspxk9mzKGbA8GUgqf3WJ6KQJKU05NIz8S5SgnLf4f2dhqwURQCgFAc14h7LyLqS6t5/FpI4ZB3RK5y4aQZPZsrSLjBI1Z3xiq2Iw0K1OUHpm4++8tLG1skableMdUvfiakNtJqZLmDsZNI0xtIr6lBbU4ZDuMnGfe8/e3+Qx+Gq4LLHM3F63Ssr7baq/Hz0L1CpGtd21MkPaMwXU3ZRKpVCe6sjFst3h9lQoXIwNZbGa4rY+rLDqlOV02/RW00776X4WHUxU8yRr8X4rHbIWdiPDA95mx7oXO5x94k+LEDrFhsNUxM1GK+yXO/204JN7JyUFd+/f8AZqPdz9kw0KolZAMjcBggYtn+NAPLHmDWmujIqpCUm9L/ADVvm789eBE5St4mC8Z1UQ3vuOfqpgcDIJ0Bjt2Uw2OdskZBzkV3VwUqE+vw3DdcV9493Bd1mvb37NTj79TVtuLR2im2nDvda2OEjZ3uNZLLIB0Zjkg5PvA7VFUwtbH1evo/pfN2yviuffotmI1IUI5Jbr4l15b5I7Ze34grlnYMtuZG7NEUARrKgOmRsgsc7ZOPCvocJgKWHhFWTkuNue5Rq1pTb5HQKvEIoBQCgI3i3G4rcoJNWX8hnAGMk+m9VcRi6dBpT4nEpqO5JVaOxQCgFAKAUAoBQCgFAKAUAoBQCgMF9CXjdAcFkZQfIkEA0By/gNiwklnmTTcK7xlAQyrhYRsw6ju5Ho5+Azaiydg1qUlVed8TAcCNYtA1RkvGx/2g1MGZfEFz0Fe8blyeF7F4vUlZBM1sAwCzvFpZ0IOh9B3B2yAxzjb/ADHdKXcVlCTjZ6M0oZpliRpGy0TQkEDBLIyg4ySe8NQO/RjU0LKorHWKpwjQtuzq1XzEPIkGSuRkdRncfEV5mV7C56r0CgFAQvNXLtveRaZ8roOpJUbS8R+8j+HrnY+NeSipKzV0ep21RzD6NdQTSW9tPDeBx2gnebBVQFjKOqZJIKg7EZBrExnROHnOMv0pK1klzb8OPJl2hXqNOK1fefbLhMlvMJ5WE0+CAxXCoD9mJR7g8z1P41Zpwpwhkpqy+fi+JpUMNB9qbvL5eCJzhSSMZmkYSKzBolbcpsCVz006wCK8m0krETpOMmm9OBotwhzLNk5ScqZEOCmygMAMdCcnBPj610p6LuJadOnGMnLW5afZlw2GGCcQqFQ3DkYJIOFjXbJ6DGMelX6bbimzDqpKbUdi412RigFAU/hfMl1JxSa1eALAgOG0tkYxpYtnBDb7AeXkanlTiqaknqX6mGpRw0ail2mXCoCgal9wyKYqZEDFTlc5/t1Gw2NQ1cPTqtOavbY5cU9zbqY6FAKAUAoBQCgFAKAUAoBQCgFARvF+O29tp7eVULZKruWIGMkKASQMjfHjXMpKOrdjxtLc5fzFzPb3ly6yzXS2qgCPsreU6jgZOloyuc6t2XpgDxNVJNTm807RW1nv6FeVpT7UtO5kbwXmCG2mdR2zW7HOr6NKpzgYYoFODtoOOuAcDoIZQV7KSa4Xa9C1hK6oycXK8fHZljtb+ObUYSk+n3lUhZBnoDG2MehJFLNbmxDEZl2XdHmHj7OezggZn6YkbSB6kgNsP+nXajp21bOp50lLTXbVfS9vOxvcNsDdXCJnWkLq87gYjDRkNHBHv7xcKzZJIUYONYFT4enrm4FHE1dMt7s6LVwpEJacB0XT3HaEhs93H3sZyc7gY2GP0qjTwWTEOtm34Eap2lmJurxIKAjeO8et7OMSXEmhSdK7MzMeuFRQWbbJ2GwGaJX2O4U5VJZYJt8kcr5450t7yWGMG5NouTKEjKsx3Iwr4z0ABPTUT1FSxjJcNTXwmGxFCEpKlLO7ZW1tzfjyK3ccUtobiOaxjvFC++kwQ5G2QrBiSGGQQ2d8EHavJwlUg4yXh4lqDxs4OGIpyf8Ai7ap8vB8S32vNVtO4RXKSNsqToVDeACuNgST5n4VlyoVKf6kVZSnTlaScW+asZ7rjLwNoMC6zuMSEgjoCMR5PQ7YztXCgpa3PbuSbk0rc38la7MjzzMVRgslxJvFbJsMbd+dsnuL1Ztl3wAxxnqFPM7R9SvUqZFeXkjf5m42/BbS1jijEzOzdo7ZAZydch26NI7sQPDB64rbwmGjVum7WMetVcdbXuX6B9SqxBBIBweoyOh9arPRkp7rwCgIpOKsbkw6O7jrvnpnPw8Ky10hN438Nl05+V7+HAuPDRWH62+pK1qFMUAoBQCgFAKAUAoBQCgFAKAUAoBQHH+OzdreXUrb4fslHksOU0/DX2jfz18/0lVlKtkXAz8RJObvsjQMvoB8hVNU1zZTdR8l6GG4m0qzHooJPyGakhC7SXE8V5NIrXDeIvBJFKGCNv2jYB2fJcHPm2n8BWzJdmSir8izhK84V6jp+S9LfC5sScRuJwzoUj1ZIyDqJbxJUgAn0Hj41pYfoWcoKpOevDkc1ukFTrWk5Sa3s7LyR17kTnG1mRLbs1tZlXAgwoQ4G5gI2YddtmHiPGvalKdN2mrGjSr06yzQdy6VGSigFAKA5F7R5O14lpfeOCAYH7znU5+Y7P8ApqakrJs+i6Ep5acqq3byr5v6FNk4m32QqjwwoqyoLifTRw8f3NvzNeS6c9WP6fpXSikSqnBbIiZjqZ/jpB+H/wBia5isyl6e/M+dxMuuqVb81FeCX/ZsnrV7q+UNNM/ZgYzhQWO2cKAF+JIO9fP4zpGlg7QoxTlxb4e+RWw9N1Ypw0VleTSbb7r6K217fcunIfFRw7XHIuu3dtRmAHaRbAAS4Hfj22YbrnGMbiLCdLQqvLU7Mn6Mp43o6pBucXmXx/k6vG6uoZSrKQCpBBBHUEHx+NaxkmSgIFObbc3T2x1KyA5dtITKgFhnOds+IxsfTMLrwUmnpYvVOj6kMMsS2rP18eXxJyNwwBBBB3BG4I8walTTV0USrcxcduNQWzRCqzRRzTSe6NcqI0cI/wBRxq3Pur0yWyBxKpFSS4s9s7FrqQ8FAKAUAoBQCgFAKAUAoBQCgFAKAUBxm9X626HlcT/85z+lfNY7TFMza61n5EdO4FvLLk6014UYxlfcB8TkFT4daii5OvGnZWdtfHf01FOhTlFN31NXjGfo0ufe7Js489JzirGHt10fFEFC3XR8UVy+TMbfAn5ZDfoK1YO00QYadsRFLw+FhbzfYbw90+Y/zivr6U8rVOXk+a+/9nFelmXWx81yf2Npm233A338CNwQeoI65FTTjGUbS2KsHJSvDR9x072Rc23Fy0lvcZYIgeJ2B7QoW0jWft52w2M7HJJ3r5ueR9qGzb05WPqaedK097LU6ZUZIRPG+JvCYwqatR3zn02GPE5rK6Sx9TCuChG+Z+0u8uYXDQrKTk7WJatUpnHec4/+87kfejQj4aEX9Qanp/p8z6foeVsK+6f0RV+DWCSF9ZYFdOFXAznVkkkHoR+dTTm07I2MTiKsaijG1rXIpGzny1Nj+EMQpPyxXVNtxuybBVZ1aKnPi3bwu7fAj4x738TfkxP+K6oq6fj9TBpptz/5S+Em/sWHk+6Kjs3OELPobyKnLp8cYYfPyr43pmguslKC1W6+T+j8iPBVHTcqctryy+T1X1XnyN7g95bX87JdOyRdLeHVpRs/6jP9uXxAPyB8LGFwawsLrWf7n9FyRSqzlVled8r/AE8n74I6hyzfizijtZv2SAJFP9nA91Zv9m/hq91j90kKdKlWUlYo16Uk3InuZOJm2tpZwhcxrkL57gb+gzk+gqzCOaSRzQpdbUUL2uVvgNpDxK2+lNCsM8hILqM50NjUM9QcYPjtjO1V8dgYTTh4ak+P6yC/DZ24rZEtxS4Xh9icNkqCqE/ebJzjyG7Y8lryjSVGkoLgV8LQ6yap+vhxKR7OOLz3TrbMuqGFu1MjHvKA2qGMjGGOoZyTnAPXFcKgnVU77fU0uksEsNqn+rhy4+i0R1erRkCgFAKAUAoBQCgFAKAUAoBQCgFAY7iZUVnYgKoJJPgB1oDg3N+WvJikzoXxI8S6Pqy+wVjg94gBiPAv49TQqqnJ5nFO/O5n9JyWHcXlTbve99NuT7zFYcJR7W7kkmnMkaoy4kwMlgBlAArfMHpXVOnTcW8q07jjCYjraM5ZUrX08iGuLeQqQZpjkEY1bHboRio45E01FehQp9IPMuzH0/kwx9+IfvR/qmK7ek/M4l+XiX3S+prRxGREx7xwB8eg+FfU1qkFhOsnsl8fvfYtJ9XiJR4XZIca4VcQ24kdSYpDoSYDuthtJ1D7B2OM7HqCapU+kHXw1pK0nb4v7EtPBpVY1UuzvblyOh8q3ErWkEzwPCqApFPDk6VTCZePdhGSvQhkwuokbGsqtRlSqPI7m/SrQqwSmrF84Nx4SaVlKB29x0P1cvrGfA430E564LAE13TqqfiR1KTh4E3UhEUXjvE+IxcUjwMcPCgu2lSmMHWWfGoPqwFUHfbAOTVuKo9Q3J9ohbqdYktihe1B+1uhMJNDsip2IALKi9oVeU7hWbOy+Q8cHFXDVHOTUdEfRdFxrKfVQqZb66JPbxuR3IvBxcXaxyyzBSrbxsFbOV8QOnU49Ks1oOKve5Z6Up4ijTVR1W9bcFv4JcitrE2NpHx4e708PCpIUrxXaZYw+HruhCSqzSstFbl4Hi3GC4yT3up9QDUlBWzR7yGgnF1IN3tLd96TJng7R/R7gSe6HBGDg5ZV06T4NkbGvl+ladR4+CpbvT++7U5iovroz/yVvFpWt33Lb7FeAwTNcyTKshVViCOoK6X3c6TsQSmnp9lvOteUIQbjHz8TIx0u2oXvlVu7y7lt43L/AHPK7xZ+ivqQ9YJiWXB6hJTllH7ral8BpFV50Iy1WjIaeIlHR6o1OF8Ua3bsikgXxt5P2iDxMDZIljGcaQSB0U7BK5jUlDSfqeypxnrT9Pf9FusrhHQNGQUPTHpsRjwIOxB3BGKs3uV3e+pyP2r8wiWUQRHUseVOnfL5w4264IC/JhUcnr4H0XQ2HUYutL2l/Or7osv/ACDy99CtFRh9a/flP7x+z/KMD45PjXUVZGRjsU8RWc+HDw/ndlkropigFAKAUAoBQCgFAKAUAoBQCgMdw5VWIUuQCQowCxA2AJIGT6mgKZxXiM960cEC9mCz63bBCGJtLkqfeZW91ehbc7JvA5Z3k25k6j1az78it8/8Hjtnt4ogQvYzbk5ZmDozO7HdmJfJJqDGdlR8TF6UWaKfiUmSFWxqUHHTIzj4VGm1sfPwqTgmotq+9j0/SvDlbkfYjuqPIsv4MwqSe9y9i3+Y5c7P1SZ44WTHEG+0crH6Y2d/l0Hqa0ZyeNlTwsf0rWf0RpV8sZym/fJefyO5+zkpccKhjkVXUK8LK4DAiN2QBgeuVCneuqsMk3HkzRozz04y5otFq0Y+rj0AIANC4GkDYDSOgHTFV41YSk4xabW6JnCSSbWjIziXLcUmop9U7btgZRj1y8fQnODqGG296vZU4y14nUKko6cCC4nxy7s42VwjlDGdZ1OdDuUAAGC528Tkfv8AWo87i1FnfVxknJe/A83KXd/MEBEESBSXyGYFs7RIesmx77jCdFDHJryL63V7Hsl1Oi35kN7UuDRW1lbJCmkfSe8SSWYtDNl5HO7sdI3Jq7Q0mki90LL/AMyN+N/kcw38CR6qSD+I3q9KKkrM+trUIVoOFRXR8VQBgdBtXqVlZHUKcYRUIqyWhqD32+Cn9R/avIaVJeRjS0xE1zUX819DLY2ryymNScHSx8hjI1H1AJx6ms3H4inhZSrS/Va0fF/0VnF/iZZd2o27t1fyW3ezq3s3IhvjGowkttj527jSPiVmc/y1i9EV5VFNSet7+v8ART6WoqDg47Wt6f2dSrZMgwXtlHKuiRFdeuCOhHQg9QR4EbijVwnbYrN9w17Vg0Mr6JW0MDuw7jEHV9rAUAMe8NssR3TXqflRvH0LNP8ANlaS8yh+zTl57i+kmuAuIHL4BDKzyFmiKEdUA7wPmB613BJ2tsX6mNUcIqMf1Nu/8dzVkv8A2vudpqUxxQCgFAKAUAoBQCgFAKAUAoBQCgPEyEqQCVJBAIxkZHUZ8RQFV4Dy1NBNvIxhjYCPU4LsOxjBcgKAMvrGnbxPjUSpJSzEsqrccpFe1WHv2j+H1yf1qjD/AJZqvj1+VczMeuwvH6M5osSD35mRvEEKBnxwSu4qm6k3+mKa995m/h6XCN/N/cx3QjVCVn1HbC5jOckAjAGele051JStKFl5nv4WH+Ft+f1ZHo+GYf8Amf8AFoJ/4qtNXSfd9yKcM0Iy/wBvyzL6GnFcBSQxIwWAyDgDWxwD8Sa3uj6tGjTvLRvd2+pdr0alWMXBJ6Ljrsjs/sUvQ0FxGGDBZgwx4CSNBj+pHPzqHG5XVcou6di3gcyoqMlZq5dbLhCxyvKGJLZ28tRyfjvWJh+joUK8qybvK+ni7mtVxUqlNU2tiRrRKpU+cuV5brvRSaXVSyhmcKZFGIwdO+nDSEnPXGxGRXEoJu53Go0rEjyzwZ7cNrfUTpAwTjSqjbBG2GLgbnu4zvmkIKGx7Oo57kJ7Xos8PLfcliP4to/99T0v1oudFyy4ym+/56HILPh/a5xKikHGkrk+G/vCrMqsk7H1NfEVY1ZQi4q3NP7o2xy8/wDtV/8ATP8A86862XccKvX5x9H/ANiuO3eHwI29CP8AJqSErzUua+pSlVzThUf7ov4Nfdk3yl+1k9Y1/Jj/AJr5z/8ASaqDOqOtbNzivg2XPg03Z3drJnAEwU+omVogP6nQ/KsjoiplxFuaf3+hF0rTzUL8mvsXziovfpsPZf8Ah+7r93HU9pq8c4xj/wDa+wjkyO+58RX/ABX4mPV/o4/XvLHUJonJ/arxmSS5itLZm1qcdw4JklGlRn90EEHzznpUc9dDWwWDU6Mqs3Zc+7+dbeDL7yjy+tlbiP6syMWaWRECa2ZmbJG/TVgeg8OldpWVjLlK7uTdenIoBQCgFAKAUAoBQCgFAKAUAoDxMxCkgZIBIHmQNhXjOopNpMrnJHHLi6SQzxBNLAKQrKDnOVwxJyu2/r6VFRqSmnmRpdKYOjhpRVKV7rXVPz05lmJqYyyB5y5c+nQrGJOydHDo+nUAQrKcrkZBDHxFczgpqzI6tKNSOWRyvmzle7sIhK91BICwRV0SKzE9cDURsoYn4VFT6PhUkoxWpQq4GjCDk5S9V9ipPfTePZfgauvoVx1zL4meqWGk7LN/8mviTJb6vJIPRtsADYZ9BUv+jy0WZEvWYfKorNZX5cf7Nm1UDAO+c5+JOSfxrbo0lTgoLZFOtNy7S0/g6t7IeKRESWzJGs6BSHCqGlhXITUQMsYyxXfOAw8SawsXQ6qpZbPY38FiOvpJvdbnRZ5Qqsx6KCT8AMmqrdtS7GLlJRXEhuVeZUvVdkRkKEAhsHYjKnI+B2qOlVVRaF3H4CeDklJp35E5UpQFAQ/N3CDd2c0ClQzqNJbOAysHTON8alFep2dySlUdOamuDT9DhPHeWry1dI5oYmaQMU0SK2QmnWdwCANS9fOu62Op0o5qisvfcfSU+mpYiWTqVLzX1Rpx8Euj7tm5+Gj/ADVN9N4BbyXvyOniYLfDL1gJOWr44xaSgDPTT4jyBrl9P4C6/MWnvkV6+JdRxy08qV/3R4rhqTHL3CZYdTTLoZgAFPUAEkknzOeg8qxOl+kqeLcVS2V9fEtYWMm3OSS4JXvxb1fmSl2zBCy+8vfX+JO8n+8BWbhqnV1oy5NE2IhnpSjzTO0C6Ts+0LAJp1aiQAFxnJPQDFfcJNuyPjbi0uklQPG6OjbqyMGUjzDDY0lFxdmCqcH5IEXEJbx5O0DFmiUg5RpCdZJ8cAkD0Y1xl1uXqmOlLDxoJWtv38vfPXiyc5k4a9xDoRgp1A75wQM7HHxz8qq47Dzr0skHYzqkXJWRu8PgKRIjNqKqAT5kDrVilBwgot3aR1FWVjYqQ9FAKAUAoBQCgFAKAUAoBQCgFAKAjOO8NadVCsBg536H/qKzek8DLFwjGMrWZbwmIVGTbV7kjEuABnOABnzx41oQjlilvYqyd22cN9qnHe3vjEGBS3BQAEe+cGQ4+Olf5PWtfo+MEszauzLx8pS7KWi97lTrU3MjY8i1aMISMJKrOnwWSSIgfOPP84qjhJxzzgtk9PkX8VTk6cJve2vzPYIG5OB51eclFXbKFpPSKuzLBzILeaK5iyWibVtnDpusiZ6EEah6H4VmY2vRqwtF3a97mj0fha9Gd5KyZ+mEbIB8x0Pr51kmyYLGwihBWKNIwTkhFABJ8TivIxUdkS1a1Sq71JNvvZs16RCgFAcg9q1lfm9E0aSiBYVRZI4+0wSxaXKjLJnubkYwo3qri6KqxSlHNbhexdwMoqbvUyX42v8A14kJyly1JeoZZrq5VCxEehgupV2ZzkHbOcdOlVeqowtFU4346Flzm3JqpLLw4X7/ALERJ+0f6Pc3BhDYjZnViwGxf3cYJzj0wfGoK6op5erj36fY1MBgqtal1k6klfbVPTzT/olOC8QvGlWH6Sp1A6O2TKsV3KHSRg6ckbH3TVX/AE/B1k3kytcn9yPGUauGlHVST4tWd+V424beZu8YvZLbR9MgVA+yywtqQkDJBXAI2BONI6VFLoia1pTv3PT4/wAnEOkFF2mmvj/PzL7wG1TiPBYodbBXiEesdcwtoBI8d0GR419Zh6koOM3ufOVoRleK2Jjk7l4WNstuHMmCzFiMZLHJwuTgemakr1etnmscU4ZI2JuoTsUAoBQCgFAKAUAoBQCgFAKAUAoBQERzNLcLEDbgltQzgAkLg9AfXFU8dKtGn+Tvf4EdRyt2SQsi5jQyDD6V1AfewM/nVik5OCc97a+J2r21PIv4u07HtE7XGrRqGrHnp64rvMr24kvU1MnWZXl5209TZr0jOV8Y5WsJ7+eXslEaBu2JYiNpidUr+GNA2JBwWY+Kmq1eo1aESzQpJ3nLY51zggtZz2UE0duVGjtdeXzvrjLeB27uSRjfGcDUwuLq04LM79z3RmYrB0qknkVnz4F99oXKhThNnIBmSzjUS48UdV7c49HCv6AGoqVZwqKfqS1KalDKvI5lwXglzet9RE8rZ2wB2akH7bt3PkTkjwNSzlGpFyqyu3slwOIRcGo01pxb4nWLOKC5Njcywr9TL2bxkfs2Y9npKjY6LgJ12AJPgKyaLcJuDNSulOCmjqNWymKAUAoBQFZ51umZBaRkh5wdbDqkPSRgfBmzoX1JIzoNR1amSNyWjTzytwIOCwFy/wBChGm3iCrcsuwCgDTaRkfaZcayPdXbYsKgoU79qRPXqpdmJabjlSxf37O1J8D2UeR8DjIq00nuVIycXeLsRXF/Z/aPE3YRLDOO9FIpYaJF3RtOcEZAyMbjNc9XDkiR16r3k35sr0oF/YkPFmWNtTQk9JYG+thJ8A2GXI8HzVOP5c7MtyfWQzLj8y/cv2tvHbxi1VVgKh0C9MP3s/POfnV8zyRoBQCgFAKAUAoBQCgFAKAUAoBQCgFAKAUAoCvJypGL43ut9XXRtjUU7MnPXGnw8/wqHqVnzmk+kpvCfhrK3Puvf5mXmbi3ZIY0dUkKlmc40wxjOqZidhjB056keStjqpPKu8o06ed9xD8vcF7YIzKyWiYMUb51zEHIlmB3057wVtye82+1cUqVu1Lc7q1b9mOxc2UHqM1OQHmWJWUqwDKwIIIBBB2IIPUEeFAIYlRQqqFUbAKAAPgB0oCicw8OEF23UW98CrY+xcBMEjy7SNcj96Lzaq1eNrTXAs4eV7wfEuHBLsywozY14KvjprQlZMemoHHpirEXdXK8lZ2N6vTwUAoDDd3KxoXboPLqT4AepO1eNpK7PYxcnZFJk7aeZ44SBcPgzS9Vt0PugZ2L4yEX4uRuc1YxdWWZ7FuUlSjljuXDhHDI7aJYohhF8zkkk5ZmbqzEkkk7kmrZTNygPhNAULmVBZ3q3KkCG5KxzDPuzAYhlx4Bh9Wx89NQV4XWZbosYednlezJbhfGYLZXimlSNVJePWwGY3JbAz91ta4HQBfOuqMs0TitHLIjOIe1awQ4QyS/wrgfialIivXPtm7x7O1BHhqfB/ACgNeP2ncSlJ7G0BB90BJGx658aA3bC84+4LO0UCn7UwVceirQFp4Twm+fS8vENa+IijUA/wAxoC1Qx6Rgszepx/agPRceYoDUuOKRKD9bFkebj8/KgOac7e0O5iIW3e1Kn7cb9ofgQcYoCtcI9osyHVO9zKTnOJQq/JdJoCa/7YpMBY7UH1aRmPzwtAZ7P2kcSmYLHZKxPhh/1NAWvhvFOMNvJZ24Hl2xB/Q0BJpJxFvsWkY9Xkc/kBQHqSK6I0vcwR527kZ1fLU39qAieHcAkaVtd/fON9sFFx5asfpQFjt+ERIBsxI8WdmPzJNAb9AKAq3N/OsNkyxYLzNjugEhATgO+Nz44UbnHh1qSNKc4ylFbIjlVhCUYye7PPCeXWlYS3eT3g4ibB1OMaZJ8bErgaYx3UwDuQCteENc0tyxOemWOxa6kIxQCgFAR/HuFLdQPCxI1YKsOqOpDRyL6qwB+VeNX0PU7O6IDk3iTdo8UoCyHOtR0WaIKsoBPgydm6+a5bxqGj2W4PgTVrStNcfmWi9vI4UaSV1RFGWZiAB8SanIDX4ZxiGeFZo3zE2rDMCudLFTswB6g16007M8TTV0Y5OYbVVdjPEFT3zqGF+J8K8PSocyc2xlwpkEeNwWGTGCPfKeMpHuoegOWxnBru9V9xZVqS/3P4GhD7TrC1j7O3infckscAux953YnLMfE1Okloiu227shOI+2G5b9jDFGPNssf7CvTwrd9z9xGXrcuo8kCqPyGaA0LeW9uG7jXMp9C5oCWt+QuITgghckHKvKNRHlpyaAnOI8Knu7YW86hL+0Zc6yO/HJga9Q20nAJPg0bVXiurnbgyzJ9ZTvxRWrLl8wXkcV6whXPv9x1yOmRnGPjVgrHcuF/QdAMSRNjbUkXU+ey0BHcyc4pbYEYUeZbA/BSwP5UBBXXtft1XCwySOPE6VXPpuTQFZ4l7W7x9oliiHoNR/E7flQFZvub76X37mb4BtI/BcUBHJPNI2A0rsfAMxJ+VAWTg3s/4hP0Ts185G0/7u5/KgLAPY1PpJNxFr8tLY/q/6UBDW3Lb8OuUkvIkmiU7iN1b56DufhigOqx8Vtiqm0iGTv3bZzj8ABn50B7mWd1+qt3jkPWX6mM/gdZoDNw+z4gq6Wmi/icGRvyCCgNyLhkxOZLqRvRFRB+QJ/OgNuLh0anVpBb7zd5vxNAbdAKAUAoDgntjs2i4jI4zieBXB/fjHZkD5Kh+dWsNUtGpHnFlXE005U5cpI73VUtCgFAalxxBEOnDk+Sox/MDFAF4lFkDWoY/ZyNX4UBmnlABy6r6kjb8aA5/zU6QyC7S6RnUqZB3dtGdD6VG4wzRv4lH69wVHOL0kt0SQkrOL2Zzfm/ma5vnUtknOIYUBKqSCNQX7TYzlvwwDitiVOOEp5t5vb33GNGpLF1Mu0Fv3l6s+L3Ito4YOFP2cUaoHnIGyj3jkdSd/iayzVKHzFeXLTqtxqCkFkXL6Aw6lQQATg9R0+dTUGs+ptdAygsVaS1adnyf8q/tlfsbOWYgRo8jH7oLHfxJqFGKWqy9mXEZAD2SoD991B/AZNAWjgfsdOQbqYY+5F4/Fj/YUBeLXkTh8eCltHqA2Lgt8yCd6AlrGxZNiy6fuLGqr/c0BkaWCLqYo/mq0BS+eLmB9FzbOslzBkaEBbtoWI7aA6QRuO8uejAeZriccysdwnldyHv8AnqOBU7K0jkZlBWVtK6gQCrnu5zgjP72R4V3STqbb8SzQwVXEVMlNefCxVrZeKcUlk7KV27IDVhzHGuvOlEUbdASep6ZNSTSj2UT9IUaWGaoQ1kv1Pv5LlzfkRPH+Urm0Gq4MSk+HaKWPwXqajMw1uC8tXd0fqIXYfexhf6jtQFo4d7Jr5z9YYol8y2o/ICgLfYeyS3jXLMZn/fyqf0rufxoC5cH4FFDGUEcIz17NNIx5Hck/jQG2nD41UrGBHnqUAB/HFAYP/wCJEffMkn8cjkfhnH5UBjs+X4Y31qDnwHdAHyAH50BLAUAoBQCgFAKAUAoBQFU5/wCTF4ikQ7QRyRM2GK6sq4w6EBlO+FOQeq13Tnkle1zipDPG17Esly1tDGkplnlVFVnSI5dgAC5UZC5O+M+NcHZiN/dv+ztlQec0gB/oUH9aA2IILo/tJYh6Rxn9WY/pQGY2bHrLJ8tI/QUBiXgsPkx+Lt/mgMicIgH+lHnzKgn8TQGS4sInjeJkUxupVlwMFWGGB+RoCj8p+z1LC4kupZTOVBEA0HKK3UkDOpyO7kAbZ+9gd1Kk6jvN3I6dKFNWgrEpxXmC9Y6bOykOf9SbCAfBCQT88VwSFJ585YvpYUuZQ8kkTDIDBiEfCuI4kXYA6WO5OFrqDtJMtYKoqeIhNuyTXps/gTvInHVSzgjWN+0VAjRRwNrJj7utnJx3sasnzrm1ivOGSTjdO3FFqh4heSHu2qxr5yyjP9KA/rQ5N9Ypz1kjH8KH+7UB8Ni596aX+XSv6DNAeDwaI+92j/xSOfyzigPcXB7ddxDED56Vz+NAbiIB0AHwFAcc9p/Ks8UzXFvE8sMm+mMZ7Jzu+V8EZizlhtlmzjYmWnUUE9NWbPRvSkcJSnFxvJ7fz3cTxy5dXVvbi0s4ZgzEvPc9kx1O2MiMEAYAAUE/dz41FvuZE5ynJyk7t7lh4LykobtZLSaeY7mS6kTr6IC2KHJfLJZAAGWJFH2UJOPyA/KgNugFAKAUAoBQCgFAKAUAoBQCgFAKAUAoBQCgFAKAUAoBQCgFAfMUB9oBQCgFAKAUAoBQCgFAKAUAoBQCgFAKAUAoBQCgFAKAUAoBQCgFAKAUAoBQCgFAKAUAoBQCgFAKAUAoBQCgFAKAUAoBQCgFAKAUAoBQCgFAKAUB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6" name="Picture 12" descr="http://ampaelsolell.files.wordpress.com/2012/09/nens-escol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97953"/>
            <a:ext cx="4232275" cy="244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65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181100" y="906462"/>
            <a:ext cx="9144000" cy="4732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ES" sz="2800" b="1" dirty="0" smtClean="0">
                <a:solidFill>
                  <a:srgbClr val="C00000"/>
                </a:solidFill>
              </a:rPr>
              <a:t>EDUCACIÓ FÍSICA</a:t>
            </a:r>
          </a:p>
          <a:p>
            <a:r>
              <a:rPr lang="es-ES" sz="2800" dirty="0" err="1" smtClean="0"/>
              <a:t>Xandall</a:t>
            </a:r>
            <a:r>
              <a:rPr lang="es-ES" sz="2800" dirty="0" smtClean="0"/>
              <a:t> </a:t>
            </a:r>
            <a:r>
              <a:rPr lang="es-ES" sz="2800" dirty="0" err="1" smtClean="0"/>
              <a:t>amb</a:t>
            </a:r>
            <a:r>
              <a:rPr lang="es-ES" sz="2800" dirty="0" smtClean="0"/>
              <a:t> el </a:t>
            </a:r>
            <a:r>
              <a:rPr lang="es-ES" sz="2800" dirty="0" err="1" smtClean="0"/>
              <a:t>nom</a:t>
            </a:r>
            <a:r>
              <a:rPr lang="es-ES" sz="2800" dirty="0" smtClean="0"/>
              <a:t> </a:t>
            </a:r>
            <a:r>
              <a:rPr lang="es-ES" sz="2800" dirty="0" err="1" smtClean="0"/>
              <a:t>marcat</a:t>
            </a:r>
            <a:r>
              <a:rPr lang="es-ES" sz="2800" dirty="0" smtClean="0"/>
              <a:t>.</a:t>
            </a:r>
          </a:p>
          <a:p>
            <a:r>
              <a:rPr lang="es-ES" sz="2800" dirty="0" err="1" smtClean="0"/>
              <a:t>Calçat</a:t>
            </a:r>
            <a:r>
              <a:rPr lang="es-ES" sz="2800" dirty="0" smtClean="0"/>
              <a:t> </a:t>
            </a:r>
            <a:r>
              <a:rPr lang="es-ES" sz="2800" dirty="0" err="1" smtClean="0"/>
              <a:t>esportiu</a:t>
            </a:r>
            <a:r>
              <a:rPr lang="es-ES" sz="2800" dirty="0" smtClean="0"/>
              <a:t>.</a:t>
            </a:r>
          </a:p>
          <a:p>
            <a:r>
              <a:rPr lang="es-ES" sz="2800" dirty="0" err="1" smtClean="0"/>
              <a:t>Horari</a:t>
            </a:r>
            <a:r>
              <a:rPr lang="es-ES" sz="2800" dirty="0" smtClean="0"/>
              <a:t> </a:t>
            </a:r>
            <a:r>
              <a:rPr lang="es-ES" sz="2800" dirty="0" err="1" smtClean="0"/>
              <a:t>d’Educació</a:t>
            </a:r>
            <a:r>
              <a:rPr lang="es-ES" sz="2800" dirty="0" smtClean="0"/>
              <a:t> Física:</a:t>
            </a:r>
          </a:p>
          <a:p>
            <a:pPr marL="0" indent="0">
              <a:buNone/>
            </a:pPr>
            <a:r>
              <a:rPr lang="es-ES" sz="2800" dirty="0"/>
              <a:t> </a:t>
            </a:r>
            <a:r>
              <a:rPr lang="es-ES" sz="2800" dirty="0" smtClean="0"/>
              <a:t>   3r A: </a:t>
            </a:r>
            <a:r>
              <a:rPr lang="es-ES" sz="2800" dirty="0" err="1" smtClean="0"/>
              <a:t>dilluns</a:t>
            </a:r>
            <a:r>
              <a:rPr lang="es-ES" sz="2800" dirty="0" smtClean="0"/>
              <a:t> i </a:t>
            </a:r>
            <a:r>
              <a:rPr lang="es-ES" sz="2800" dirty="0" err="1" smtClean="0"/>
              <a:t>divendres</a:t>
            </a:r>
            <a:r>
              <a:rPr lang="es-ES" sz="2800" dirty="0" smtClean="0"/>
              <a:t> (tarda)</a:t>
            </a:r>
          </a:p>
          <a:p>
            <a:pPr marL="0" indent="0">
              <a:buNone/>
            </a:pPr>
            <a:r>
              <a:rPr lang="es-ES" sz="2800" dirty="0"/>
              <a:t> </a:t>
            </a:r>
            <a:r>
              <a:rPr lang="es-ES" sz="2800" dirty="0" smtClean="0"/>
              <a:t>   3r B: </a:t>
            </a:r>
            <a:r>
              <a:rPr lang="es-ES" sz="2800" dirty="0" err="1" smtClean="0"/>
              <a:t>dimarts</a:t>
            </a:r>
            <a:r>
              <a:rPr lang="es-ES" sz="2800" dirty="0" smtClean="0"/>
              <a:t> (</a:t>
            </a:r>
            <a:r>
              <a:rPr lang="es-ES" sz="2800" dirty="0" err="1" smtClean="0"/>
              <a:t>matí</a:t>
            </a:r>
            <a:r>
              <a:rPr lang="es-ES" sz="2800" dirty="0" smtClean="0"/>
              <a:t>) i </a:t>
            </a:r>
            <a:r>
              <a:rPr lang="es-ES" sz="2800" dirty="0" err="1" smtClean="0"/>
              <a:t>dimecres</a:t>
            </a:r>
            <a:r>
              <a:rPr lang="es-ES" sz="2800" dirty="0" smtClean="0"/>
              <a:t> (tarda)</a:t>
            </a:r>
          </a:p>
        </p:txBody>
      </p:sp>
      <p:sp>
        <p:nvSpPr>
          <p:cNvPr id="6" name="AutoShape 2" descr="Resultat d'imatges de dibujo nino con chand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4" descr="data:image/jpeg;base64,/9j/4AAQSkZJRgABAQAAAQABAAD/2wCEAAkGBxQSEhUUEBQVFRUUFBQUEBQVFBAUFRYXGBUXGBUWFRQYHSggGBomHBQUITEhJSkrLi4uFx8zODMsNygtLisBCgoKDg0OGxAQGywkICYsLDQsLCwsLCwsLCwsLCwsLCwsLCwsLCwsLCwsLCwsLCwsLCwsLCwsLCwsLCwsLCwsLP/AABEIAMYA/gMBEQACEQEDEQH/xAAcAAEAAQUBAQAAAAAAAAAAAAAAAQIEBQYHAwj/xABAEAABAwICBwMJBgYBBQAAAAABAAIDBBEhMQUGBxJBUWETcYEiIzJCUpGhscFicqLC0fAUM4KSsuFDNURTw9L/xAAbAQEAAgMBAQAAAAAAAAAAAAAAAQUCAwQGB//EADYRAAIBAwEFBQcEAgMBAQAAAAABAgMEESEFEjFBUQYTYXGRIjKBobHB0RRC4fAjM1Ji8UNT/9oADAMBAAIRAxEAPwDuKAIAgCAhASgCAIAgCAIAgCAIAgCAIAgCAICktQZIBUklQKgglAEAQBAEBBCAhATdASgCAIAgIQGq6+60CjhLYz5+QWj+yOLz9FDaSyXGxtmu8re17i4+PgcXk0tOHE9tLckuJ7R4JJz4qsr1qiloz6ArW3S3XCOPJF/R6710fo1EhA9q0g/GCsFc1VzOKrsqwqcaXplfQ2TRm1mZuFREyQc270buvMH3Bb43r/cvQqa/Zq3l/qm4+eq+33N30Jr7R1NgJOyefUlszwDvRPvuumncU56JlDd7Eu7fXd3l1jr/ACbQCt5UC6AlAEAQBAEAQBAEAQBAQQgKVJJUCoIJQBAEAQBAEBSQgJBQEoCEAQFM0oY0udgGguJ6AXKBanz9rVpR1RUPe48bDpbh4ZeC4rqrh4PpmxLTuLWPV6mEcL5+C4X7Syy1lEgLSzKPVAtTJLimUbtlOTVuY4Gw6ta41NGQGP34+MLyS23Jp9Q93uK6KVzOHiiqvdj212m5LEuq4/Hqdz0JpSOqhZNEfJeL2ObTxa7qDgraE1OO8j57dW1S2qypVOK/ufiX6yOcIAgCAIAgCAIAgCAIAgKS1SSAVBBUgCAIAgCAICkhAVIAgCAwOu1V2dI85b1mnuzPwaVK01Oi0p95WjHxOAPdckniblUNSW/Ns+tQioxUVyKd5Q5PgSRdYPUxTaYCgzTyQ9SjGZQsjVnUyurWuElDLeI7zTYSRm+44fR3I8OuS6aEp09eRT7TpWt4u7n73KS5fx4H0Po+rbNEyVnoyMa9t87OFxfrirVPKyj59VpSpTdOXFPHoXCk1hAEAQBAEAQBAEAQBAEBFkAQEoAgCAIAgCAIAgCA03apNu0VvaeB+Fw+qxm8Rb8C22HT372C8c+hxJUB9PIe1ZGMllEA3WLQT3tGTZCcEPRGNTGNSlgxPRZPgaoayaZe6J0Q6qnjiYBvONrnJo4k9ALlZ0VKUlFczmvqlGhTdaa935vkj6Dinp6OFkbpWRsjY1jTI9jTZoAF7nPBXWYwWD5rKFe6qOai2229E3xPGLWuicbCqhv1kaB4E4FQqsG8Jo2S2ZeRW86UseTMgNIREXEsdue+z9VllHL3NT/i/Qs26yUhlEQqIjI42a0PabnlcYX6ZrHvI5xnU3fobnu3U7t7q54MrdZnKEAQBAEAQBAEAQBAEAQBAQEBKAIAgCAIAgOf7Yb/AMPHy3zf8NvqtdZN05JF92cnGN4m+jOQlUsuiPowRLTUkghY6GLS4lHaDhjztwRxZgqsXw1Imbcc8Qfipi8M11o78MPU8434k8z+/kspLTBqpz9ptc2XFlrOzC4EAIThIojwJHLLuWUupppZTcHy4eR6LA3lsSWgkZtdvBbk9UV04tQl1Tz8P/DomrG0+aNrW1Le3ZYWfe0oHUnB/jY9V1QvJReJoo7rs5RuF3ts91vly/g6VoHWimrB5iQb2Zjd5Mg/pOY6i4XdTqwqe6zyt5s25tH/AJY6dVqvUzS2HCEAQBAEAQBAEAQBAEBCAlAEAQBAEAQGp7So96kta/nB/i5SlnQ67Ge5WUuhwqXeyFhnvdCqWpiL3WfUFOpOMXDGq4kNPNaH4GyOcasndUZMtzPMjc45H5qd4x7vXeWj+pmdFauTzhrwwtic9rO1cWMbicSzfc3fsLmwPArfStp1NcaHBebVt7bMW8yS91a+uM4+JiKqFjaiZkReWRyOYO0DQ+4wfcNJA8oOt0slxFRe6jTsirOvHvJ/LxJXMXZBQhrJ5vNsTw49OKzWuhzTbg8vl9D1WB1J5RTuqcmG4nnJ5U7d27fFvcs5veWTnto903SfmvIuGPIILSQRiCDYg8weCwTa1R0zgpLDWUbtq3tIqICG1N548rmwlaOj/W/qx6rtpXslpPX6nm7/ALN0K3tUPYl05P8AHw9DpugNaqaswgk8sC5jcN1454HMdRdWFOtCp7rPH3mzLm0/2x068UZtbDgCAIAgCAIAgCAICCgJQBAEAQBAEBh9Z9EGpi3WmzmnebfI4Wsf1UxeDZTnuSycm03qFWNJdHET92z79wab/Bc1a1hUeVoz1Fjt/uod3J6fQ03SNNPA7dlZunkQQfEFcdW1VPiy6o7SnWW9TSaKXPcBewPMA2K5Eot8S1dSso7yimUR1jSbG7TyKydJrVamunf05PdknF+J1zZ/rVF/CmKoe0Op77u8W3Md7tLeJI3i2wBw3VY2lZOGG9V9Dx23dmVI3Lq0lmMunJ88+fE5hWuvIXWt2h3hcObe4BBsSc/iuW8kp1W0eo2VT7m3jFvV5z59DzXGW5cUtC+QEsFw0XcbtFveeo94WyFKU1lI5a13SotKbw2RW0L4rCRtt4XGRB52IwP+0nTlTxvE0LilcJ7jyWzG2w4LBvJthHcWORN1BnlHjOWggk2I+I5LZFPBx15U4zUm8NHsCtZ2p5WUSgayVxSua4OY4tcDdrmkhwPMEYgrJSaeVxMJ04zi4yWV0Z3TZ9rE6tpryfzIyGSHDysLh+GVx8QVdUKveRyfNNtbPVncbsPdeq8PD4Hrr3p80VMXstvuO6y9j3m3HgPELdlJOT4I47K2/UVlA5do7aFXRG5kEoJJLZGgjE42IsQOl7BVv62Sep7qr2esqsViLi8cU/rxRsdJtaP/AC0wPMskt+FzT81sV6uaKup2U/8Azqeq+6f2MlDtWpT6cU7eoETh/kD8Fmrynzyjjn2Xu17sov4v8F6zaXQnN0g743fS6yV3S6nO+zl+v2r1RUdpVBhaR5zvaJ+Hff6KXdUlzMY9nr559leqLaXalRDJs7u5jPq8LH9XS6m6PZm9fHdXx/gsZ9rUI/l08rvvOYzhfG28o/WQ5Jm+PZet++ol5Jv8FGhNqDp6hkb4GsY97WbwkLiC42BPkgWuQttKsqjaSIuOzvdUpzjPLis8OODpK3HmCUAQBAEAQBAazrtrYyhjFgHTPv2TDl1e/wCyOXHLqNNeqqUclrsrZc76rjhFcX9l4nDtKV0lQ90k7i9zvSJ5cgOAHIKmlUlKW83qfRqNnRo0u6hHEf78yya0t+0OuY8eKNp+BMYVKeie8vmJWBwsR3dPFE3HgKsIVViS1FOcM8RgT8vgpk8PKIopSi4S4rR+J7Pju3usL58MPkf3nLefaIUcf4/TzX9+pmNGaQgijY7cvO1zi42uDgQL72AFjwGfDALfCpShFPGpwV7a6rzlHexBpfDr80Wh0m4OeYvN75O9YuccTfNxOPXArT30k246ZOxWMJRiqvtY4cvoW09S99t9xduizbm9hcn6/LktcpuXFnTSoU6WdxJZPJYm08ZCWm/q8enVZrEljmctRypS3v28/A2vVWijrY5KN9hIbz0b8L74aBJGTxDmtaem4SrDZ9XDdORSbb36Ljdw1jwkvDk/g/qa0+ndG50cgIcwlrgcxZaL6iqdTTgy22dXVWjlMLjLAIQdB2M127UTQnKSMPHex3Dwef7VY2Mllo8j2pt80YVf+La+D/8ACz2qabM1V2LT5EGFubz6V+7LwC2X1XdioLnq/sR2ZsUoOvJavgaUqs9eFKkYuOpCnKI1QCxGXgNbiev6LZhPBjFYk2SscYMw4fvwP6rLfxwMHT3j0pZjG4PYbOaWuB6txB+C3UK+4zCdGMouL4NYf0PpHRlWJoo5RlJGx4/qaD9Vb5yfJq1J0qkqb5Nr0LpDWEAQBAEBRLIGtLiQAASSSAAAMyeAQlJt4R866x6YdVVEkjjfGw5WA9UclUXdRTnlcOR9N2Lbq3t1TaxLn8TGrkLcIAgweZFnX4HA9/ArNarBzyjuVN7k9H9j1B+OH7+CiLNs45RRx7/mjWhiniXmVLE2hCQgCENZ4k0c74XtfG4tLXBzCM2uBuPBbFN53lxRxzoRcXSlrCWnkbntFhbMKfSEQ8ipYGygerI3Ag9cC3+kq1rrv6G8uWv5PNbEqytbidpU5P5f36mlqmPYkFEQzMap6SFNVRzOJAjEhNuPmngN8SQPFdVn/uiit2vQde0nCK1ePqtTFSzl7nPebue4ucepN1jdVO8qtrh+Dps6Ko0IwXJFAXOdKRKGRS8XBUp6mupFuLSIYbgFS9GYwe9BMrUGwhDHXJGR704oj3ZZ5MkqEZvgd12Y1faaPiucYy+M+DiR+FzVeW8t6mmfNNv0u7vp454fr/Jta3FMEAQBAW2kK6OCN0kzgxjRdzj8AOZ6BQ2kss20aNStNU6ay3yOMa6a7yVhMcV44L+j60nIyHl9n58Ky5ud/wBmPD6n0DZGwqdolUqaz+S8vyaa5uNx4riT0wXcoYlvIrUG0ISEBDhcWUp4ZhOO8sBp/wBo+JEJNrUqe27RbPj+U/MeHVZZ0yannecX5opBWDRvi8rJKGQQBAQUMWso3nUPdrIJtHTOtveepnHHdeMHgDusbfeVnYVsPcf96nku0FGVCpC8h5S+349DVdOaIko53QTek2xa4ZPacnBc11Q7uWVwf9wXWytoRvKW8uKLFcpaMt45Qd4Ei9yBj7ltaaaaOGnWUlKEnrlo97LUduNMEoZBAEBRGLXHX54rKWupppLGV4laxNoQBA1kpJUmLbTOtbGKm8M8fsyNf/e23/rVpYvMGvE8N2qp/wCanPqsej/k6Ou08qEAQBAcS2oaXfLVuiLj2cODWerfIuI4nPFV1/J5UT3vZi2hGg6uNW+Ph0NNVeeoCgkIQEJCAIQU8e/5j9/BZcjVwn5/Uraf9/v3JHoJrKyuKDYzdw5Yn3gEe8/NS18jCNRJrpLgQsDpCAIAgLrRWkH080c0fpRuDh15tPQi48VnTm4SUlyOS7t416UqU+El6HX9aNX26Xgp5qdzWOwcHuBPm3Dymm3EEZcwVc1IqtTx8UfPrG8nsu5lGazjRonQ2zWkhAMwdO/iX3ay/SNpy6OJWunaU48dTbd9o7us2oPcXhx9fxg0nax2TamKGFjGNhjuWsa1oBeb5Acg1Y3slGkorn9i07M0p1JSrTbfn1Nd0doWSZjnts0DIvJaHZ726bY2tiuCnbynHKPQ3W0qVvNQllt9OXmW9Vo2WMNMkb2h+MZLSN7u69M8RzWuVOUeKOijd0auVCSeOPgWpFsDwzWB0pp6oICLYqTFLUlQZhAEIIKEM6HsXntPOz2omu/sfb86sbF+1JeR5LtTDNGnPo2vVfwdcCsTxBKAIAgPnLWSo7Sqmf7Ujj8VUXks1X4H0/Y1Lu7OBjVzci2CjACgBCQgCAh3yUo11OGehKgy8Sb/AC+lvkVk3pk1qK3sPzIWJuCAIAgCEM6psb0zvMkpXHFnnYvuk2eB3Osf6irOyqaOB4btRaYnG4jz0fmuHy+h0l7gAScABcnou88mfOOntIGoqZpj/wAkji3o0GzB/aAqa7nvVX4aH1LZNt+ntIR54y/iWtPUvjN43uacL7riL2yvbNaIzlHgzuqUKdVYnFPzRdO0tI5zHSWfuejcbpGIPpMsTlxutnfybTlrg5Vs6lCMo0/Z3uPP5PPyMhV6TgqGvdM1zZLDs7EvJ6NADWtbgM75m18Lbp1qdVNyWpw0rK6tZxjSacefL14tvyNfK4y9zoRvZdSpwa3LGPEqUG0IAgCEG4bJ5d3SDR7ccjfgHflXZZP/ACfA872lhmyb6SX4O2tVsfPWVIQEBZ6Xn3IJXezG8jv3TZEZQjvSSPm6V93OPMk+8qhqy3pt+J9ctoblKMeiRSFrN5ndCaoVdWA6GOzMfOSHcYe45nwBXVTtqktcFPf7YtrV4csy6LX/AMLLWDQVTRFoqY90OPkua5rmkXscRlmM+ayq2koLe4owtNt0blpQ49DHrjLsISEBBCGLWVgkDAX4j/X0WUlhmulLej5BrbkBIkzeFnoCsTYnkISEAQBAZbVLSn8LWRS3s0OAk+47yX+4G/eFuoVNyaZV7UtP1NtOmuOMrzWvz4Hatea/saCd4OJj3G97yG/mV5nGvQ+b2VHvbiEOrPn4Beeby8n1qKwsEqDIIAhB5VD7BZQWWaLie7A8qmSzRzNrLZCOWzluaijSiuehcgrSywTyskoZBAEIM5qHPuaQpzzk3f72ln5l02rxViVG2o79jVXhn0eT6AYro+ZMrUEBAa5tBquzoZiM3ANHib/RRJ7sW/A7tm0u9uoQ8Tga88fVwgO96h6fbV0rSLNkiAjlYAAAQMCAMmkC48RwV5QqqpDPqfLtr2E7S5aeqeqfX+UWe07R3a0m8Bfcdj91wsfjurojh6M57Gr3dVM4gRbA5jArz1SDhJxfI+qUaiqU1Nc0FgbggCAIQkkEDRL3XPz7+f18Vk9dTVTW77PoQsTcEIYQkICl/wBVKNVTTDN91k1j7fQ9MwnzhlEcmOfYtzPeHRnxVvGpvWzl4YPH0Nn9xteWF7PFfH+tGiKnPaBCQgCAtqzh3rbT5nBeZ9lEVjfJC77fEraXVM5b5YcfIuGZDuVY+JbU/dRUoMwgCAu9DTblRC84bssbie54P0Wyk8Ti/FHHeQ36FSPWL+h9Jq+PkoQEoDnu2Ot3YIovbfvH+kYfMrnu5btJ+J6LszR37vf6I5EqU+iBAZ3UzTxoqpkl/Nu8icc2E4m3MZ+FuK321Xu5+BU7YsFeWziveWsfPp8TvskbZGEOAc17bEZgghXZ8w1TOFa96uuo58MY34sdz7+vA+HNcV9R3o94vie57O7R313Mvga0qo9WEJCEEBGRFt8SUMiCpRrmtMoAqDJPJKGQQBCCCiIksrAJOAubC5twubY28B7lsVSSg48jU6cXNS54JWs3hAEAQHlO29u9ZweDmuIb2Cqsp3CJslvIL3MB+00NJHue1d1tpb1H5Ffe1YurGnzSz8P6ipqr2W8eCJUGQQghCGQp4GPFZR9M0E2/FG8euxrh4tB+q9AnlZPkNWG5OUXybLhSawgObbY6JzmRSNF2tuHHlxH19y57qDlSeD0vZm4hTuHGT4rQ5SqU+gBAEB3vZ9pYVFFER6UTRDIMMCwAA+Ld0+KvKFTfgmfLts2rt7yafBvK8n/Oh7646CFZTuZ648qI9eV+v6LfpwfA47W4lQqqcTgM8JY4tcLFpIIOGSoq9J05uLPqlpcxuKSqR5nmtJ1BAQhiuJKGQQgncwuOdj9PqsuWTUnie76ELE3BCAgQQEKeRitZMlQZhAEAQEOClGElk2fWzRph0do9tv5hmmebZukDCz3MDR4K13dy1fwPJUKyuNp1fDRfD+TV2ZBVT4nrYe6ipQZhAEBScFK1NT9l55H0LqPLvUFMRwha3+3yfyq8ovNOPkfLtrQ3b2qv+z+epnFtK8IDxrKVkrHRyNDmuFnA8QhlGTi1JcThmuOqEtE8uALoCfNvww+y7kVWXNru5nHgfQtj7bhcxVOo8T+prK4T0J70NFJM8Rwsc97smtFz39B1OCmEHN4ijRc3FKhBzqSwjsez3VKeh33TSNPaAAxNuQCDg4vPGxIsBxzKt7ag6SeXxPAbb2rSvnFU48Ob/Buq6SgOWbWdW7Wq4hgTacDnwd+vXvXPdUe8hpxR6bs7tHuavczej+pzNUp78IAgCEkIYviVNPPLisomFSLa048iXsINjw93eOihrDwTTmpx3kUqDMudH6PlnduQRukdyaCbdTyHUrKEJTeIo0XF1Rt471WSS8TZKvUCohpZamocyPs2bwjvvuJyAcRg3MZErshYyfvPBQz7S0ZVVToxcsvjwX5+hqDMsfFcUuOh6Kmnu5fEqUGwIAgCAvdCaONTURQt/wCR4aSOA9Z3g0E+C2UoOclE4r65VvQnVfJfPl8zpm2WlApKctGDJw0dAY3WH4Qra6/0v4Hh+zk83uvNM5KAqVn0NLCJQyCAICCERjJZWDuOymfe0dGPYdK38Zd+ZXVq80kfNe0EcX0n1SfywbeugpQgCA8K2kZMx0crQ5jhZwPFDKE5QkpReGjllTstlNTuxvaKc475xc0eyG8T7h8lwzsk5ZWiPYW/ahRt/wDJHM1w6PxZ0TV7V2CiZuQNxNt95sXvP2nfQYLqp0401iJ5m9v615PfqvyXJeRllsOMIDxrKVsrHRyC7XgtcOhQlNxeUfP2tegX0U7onYtOMTuDmnLx/QqsvaG6+8jwf1Po+xNpq6pKMn7S+ZhiVwF43hZJQlBCQgCEF5TUD5t0RDtHk7gjbcv5g7vs8L5DBblCU4po4Kl3Tt6jjU9lYzl8PXr4GZ0lqy6hjjlrm3MhcGQseAbgN/mPAOGOTeWa6Y2m5B1KnLkVkdtfq63cWun/AGa+i/PobJoHaRTwMEYo+yaP/C9rr9SHAEnqSVnTvIRWN3HkV952buK0nPvt5/8AZNfk8tfdeYaulENOHgve0y77Q2zW+VbAm/lBvuWdW7g4NRepjsvs/XoXKqVsYXR5OdqqPaBCQgCEEEokRKSR0zY/oIlz6t4wAMcN+JP8xw7rbt+ruSsrKn+9/A8Z2nvlhW0ePGX2X39DZdqlLv6OkIzjdHJ4B4B+DiuytHepyXgUWxqvd3tN+Jw9UJ9RCEhAEBBRGMnhHWtiU96WZvATbw/qYP8A5VvZ+414nz3tGk60JrnH7s6Mus86EAQBAEAQBAEAQGA1z1cbWwFmAkbcwu5Hlfkf0TCaxLgzqs7qdtVVSJwOpgdG9zHizmkhwOGIVLcUHSljlyPp9leQuqSnH4nkAtB07qTJUGaQQZN61U2cy1FpKq8MWYbbzrx0B9AdTj04ruo2blrPRHl9pdo6dHMLf2pdeS/P0Oq6H0NBSs3KeNrBxIxc7q5xxd4qxhCMFiKPFXN3WuZb1WTb/vBHONtNUDJTRDNrZJD/AFENb/i5c19PFPd6v6HpOytHNWdTojm6qT3IQBCQgIKEPgIo3EgC5JsABiSTkAOJWXHgac7izJ6I6hqZs3ylrx1ZBf4ykf4jx5KwoWfOfoeP2r2jbzStX5y/H5Nc05rrWNqJoY39hHC8xxxRtjaGtbcAXtc5dym7qzpSSi9MHVsjZlrXpb9WO9J65bfP4mGq9YqqVpbJUSua4Wc0yO3SORbe1lxO4qP9xe09mWlNpxpxTXgYxaTvCApN+CnQwanyAJ5JoE580X2htEy1UzYYm3c7POzW8XOPBo/ea2UqbnLETlvbqnbUXUq8OnXwO+asavx0MIiix4yPOb3WxPQchwVzTpqEcI+Z317Uu6veT+C6LoZdbDjCAIAgCAIAgCAIAgNF2galfxQ7anHnh6TcBv8AXHj81jOEakd2Ra7M2nOznnOhyCspHxPMcrXMe3AtcCCqatQlSevDqfRLO+pXUN6mymmp3SPayNpc9xs1rRck9AtUYuTwjoq1oUoOc3hLmdi1J1BZTWlqbST4FozZF3e077XDhzNrQtVT1erPn+1tu1LpunS9mHzl5+Hh6m8rrPPBAcI2mVfaaRm5RhkY6Wbc/FxVZfyzNR6I+g9mKW7aOfVmrrgPShAEAQgyegtAz1j9ynZe3pOODGDm53DuzPALbToyqPEThvdo0LOG9Vfkub+B2PVLUmGiAefOzcZHAeThiI2+qOuZ+CtaNvGnrzPAbS2zXvXu+7Dovv1+htK6CnPn3X6Hc0lVDm5rv7m3VbtD3ovw+59B7MyzbGCVeekICEIlDIIQe1HSvle2OJpc953WNGZP74rKMXJ4RqrVoUYOpN4S4neNTNWGUMO7g6V9jM/mfZafZHD3q6oUVSjjnzPmW1NpTvq289Irgv7zZsK3FYEAQBAEAQBAEAQBAEAQGv626qxV0dnDdkA83IBiOh5hRJKS3ZcDrs7yra1FODPDU7U2OgBN+0mdcOlLbWbwa0XNhz5+4DTRoRpcDr2ntetfNKWkVyXXq/7obOt5UhAQSgPm3TVX21TPLwkmkcO4uO78LKlupZqyPqeyaXdWdOPh9SzXOWYQBCMm86pbO5ai0lVeGLMNtaV46A+gOpx6cV20bNy1nojy+0+0dOjmnb+1LryX5+h1vRmjoqeMRwMDGNyA+ZJxJ6nFWcYqKwjw9evUrzdSo8t8y7WRqCA4PtPbbSc3VkJ/AFX7Q/b8T3vZZ/4JLx/JrCrT1JCGJKGRLQSbAXJwAGZ7giRjKSSbbO07O9UP4RnbTjz8gyz7Jp9UfaPE+HfcWtDu1l8T51tza/6yfd0/cXzfX8G6rqKAIAgCAIAgCAIAgCAIAgCAIAgCAIDB646ZbS0sjzi4tc2MdSDj3DNSkb7ai6tVRXU+e2iwsvPSeW2fXKcd2Kj0JWJmXuh9Ey1UgjgYXOOfJo9pzvVCzp05TeInJd3tG1p79V4Xzfkdh1R1ChpLSS2mnHrEeQz7jTx+0ce5WtG1jT1erPAbT27Xu8wj7MOnN+b+3A3Cy6ijJQBAEBwTaUSdJz39mMeAaLLh2jwh8T3nZf8A0s1tVZ6oIQEIydW2a6l7m7VVTfLONPGR6A4SOHtHgOGeeVpa2+77cuP0PDbf2z3rdvRfs/ufXw8vqdJXceUCAIAgCAIAgCAIAgCAIAgCAIAgCAIDFaxaBjrIxHKXAAkgt3b4ixGIOCcsG6hXlRmpx4ml1uyaM/yah7eQexr/AItLfkuSVnTfDQ9JS7V10/bgn5ZX5LSl2Sv3h2tQ3dvjuMJcR0LjYH3rUrBZ1l8joqdrPZ9inr4vT6HQ9C6FhpI+zp2Bo9Y5ucebnZkrthTjBYijy11d1rqe/Vll/wB4GRWZzBAEAQBAcF2l/wDU5vux/BoXDtH3YfE932Xf+KRrSqz1QQM3bZnqp/EyieZvmYjdt8pJBk3q0ZnwHNdtpQ3nvvgeZ2/tVW9PuKb9uXHwX5Z2lWp4AIAgCAIAgCAIAgCAIAgCAIAgCAIAgCAIAgCAIAgCAIAgCAweltUaOpf2k8Ic82u4OkYTYWF9xwusJwjPG8snba7QubVNUZ49PuWb9n2jz/2/ulqB+dYfp6X/ABOpbe2gv/p8l+CYNn+j25QX+9JM74FyhW1JftIlt2/l/wDR+i/BsNLSsiYGRtDGNFmtaAAB0AW5JJYRWVKkqknKby3zZ7KTAIAgCAI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6" descr="data:image/jpeg;base64,/9j/4AAQSkZJRgABAQAAAQABAAD/2wCEAAkGBxQSEhUUEBQVFRUUFBQUEBQVFBAUFRYXGBUXGBUWFRQYHSggGBomHBQUITEhJSkrLi4uFx8zODMsNygtLisBCgoKDg0OGxAQGywkICYsLDQsLCwsLCwsLCwsLCwsLCwsLCwsLCwsLCwsLCwsLCwsLCwsLCwsLCwsLCwsLCwsLP/AABEIAMYA/gMBEQACEQEDEQH/xAAcAAEAAQUBAQAAAAAAAAAAAAAAAQIEBQYHAwj/xABAEAABAwICBwMJBgYBBQAAAAABAAIDBBEhMQUGBxJBUWETcYEiIzJCUpGhscFicqLC0fAUM4KSsuFDNURTw9L/xAAbAQEAAgMBAQAAAAAAAAAAAAAAAQUCAwQGB//EADYRAAIBAwEFBQcEAgMBAQAAAAABAgMEESEFEjFBUQYTYXGRIjKBobHB0RRC4fAjM1Ji8UNT/9oADAMBAAIRAxEAPwDuKAIAgCAhASgCAIAgCAIAgCAIAgCAIAgCAICktQZIBUklQKgglAEAQBAEBBCAhATdASgCAIAgIQGq6+60CjhLYz5+QWj+yOLz9FDaSyXGxtmu8re17i4+PgcXk0tOHE9tLckuJ7R4JJz4qsr1qiloz6ArW3S3XCOPJF/R6710fo1EhA9q0g/GCsFc1VzOKrsqwqcaXplfQ2TRm1mZuFREyQc270buvMH3Bb43r/cvQqa/Zq3l/qm4+eq+33N30Jr7R1NgJOyefUlszwDvRPvuumncU56JlDd7Eu7fXd3l1jr/ACbQCt5UC6AlAEAQBAEAQBAEAQBAQQgKVJJUCoIJQBAEAQBAEBSQgJBQEoCEAQFM0oY0udgGguJ6AXKBanz9rVpR1RUPe48bDpbh4ZeC4rqrh4PpmxLTuLWPV6mEcL5+C4X7Syy1lEgLSzKPVAtTJLimUbtlOTVuY4Gw6ta41NGQGP34+MLyS23Jp9Q93uK6KVzOHiiqvdj212m5LEuq4/Hqdz0JpSOqhZNEfJeL2ObTxa7qDgraE1OO8j57dW1S2qypVOK/ufiX6yOcIAgCAIAgCAIAgCAIAgKS1SSAVBBUgCAIAgCAICkhAVIAgCAwOu1V2dI85b1mnuzPwaVK01Oi0p95WjHxOAPdckniblUNSW/Ns+tQioxUVyKd5Q5PgSRdYPUxTaYCgzTyQ9SjGZQsjVnUyurWuElDLeI7zTYSRm+44fR3I8OuS6aEp09eRT7TpWt4u7n73KS5fx4H0Po+rbNEyVnoyMa9t87OFxfrirVPKyj59VpSpTdOXFPHoXCk1hAEAQBAEAQBAEAQBAEBFkAQEoAgCAIAgCAIAgCA03apNu0VvaeB+Fw+qxm8Rb8C22HT372C8c+hxJUB9PIe1ZGMllEA3WLQT3tGTZCcEPRGNTGNSlgxPRZPgaoayaZe6J0Q6qnjiYBvONrnJo4k9ALlZ0VKUlFczmvqlGhTdaa935vkj6Dinp6OFkbpWRsjY1jTI9jTZoAF7nPBXWYwWD5rKFe6qOai2229E3xPGLWuicbCqhv1kaB4E4FQqsG8Jo2S2ZeRW86UseTMgNIREXEsdue+z9VllHL3NT/i/Qs26yUhlEQqIjI42a0PabnlcYX6ZrHvI5xnU3fobnu3U7t7q54MrdZnKEAQBAEAQBAEAQBAEAQBAQEBKAIAgCAIAgOf7Yb/AMPHy3zf8NvqtdZN05JF92cnGN4m+jOQlUsuiPowRLTUkghY6GLS4lHaDhjztwRxZgqsXw1Imbcc8Qfipi8M11o78MPU8434k8z+/kspLTBqpz9ptc2XFlrOzC4EAIThIojwJHLLuWUupppZTcHy4eR6LA3lsSWgkZtdvBbk9UV04tQl1Tz8P/DomrG0+aNrW1Le3ZYWfe0oHUnB/jY9V1QvJReJoo7rs5RuF3ts91vly/g6VoHWimrB5iQb2Zjd5Mg/pOY6i4XdTqwqe6zyt5s25tH/AJY6dVqvUzS2HCEAQBAEAQBAEAQBAEBCAlAEAQBAEAQGp7So96kta/nB/i5SlnQ67Ge5WUuhwqXeyFhnvdCqWpiL3WfUFOpOMXDGq4kNPNaH4GyOcasndUZMtzPMjc45H5qd4x7vXeWj+pmdFauTzhrwwtic9rO1cWMbicSzfc3fsLmwPArfStp1NcaHBebVt7bMW8yS91a+uM4+JiKqFjaiZkReWRyOYO0DQ+4wfcNJA8oOt0slxFRe6jTsirOvHvJ/LxJXMXZBQhrJ5vNsTw49OKzWuhzTbg8vl9D1WB1J5RTuqcmG4nnJ5U7d27fFvcs5veWTnto903SfmvIuGPIILSQRiCDYg8weCwTa1R0zgpLDWUbtq3tIqICG1N548rmwlaOj/W/qx6rtpXslpPX6nm7/ALN0K3tUPYl05P8AHw9DpugNaqaswgk8sC5jcN1454HMdRdWFOtCp7rPH3mzLm0/2x068UZtbDgCAIAgCAIAgCAICCgJQBAEAQBAEBh9Z9EGpi3WmzmnebfI4Wsf1UxeDZTnuSycm03qFWNJdHET92z79wab/Bc1a1hUeVoz1Fjt/uod3J6fQ03SNNPA7dlZunkQQfEFcdW1VPiy6o7SnWW9TSaKXPcBewPMA2K5Eot8S1dSso7yimUR1jSbG7TyKydJrVamunf05PdknF+J1zZ/rVF/CmKoe0Op77u8W3Md7tLeJI3i2wBw3VY2lZOGG9V9Dx23dmVI3Lq0lmMunJ88+fE5hWuvIXWt2h3hcObe4BBsSc/iuW8kp1W0eo2VT7m3jFvV5z59DzXGW5cUtC+QEsFw0XcbtFveeo94WyFKU1lI5a13SotKbw2RW0L4rCRtt4XGRB52IwP+0nTlTxvE0LilcJ7jyWzG2w4LBvJthHcWORN1BnlHjOWggk2I+I5LZFPBx15U4zUm8NHsCtZ2p5WUSgayVxSua4OY4tcDdrmkhwPMEYgrJSaeVxMJ04zi4yWV0Z3TZ9rE6tpryfzIyGSHDysLh+GVx8QVdUKveRyfNNtbPVncbsPdeq8PD4Hrr3p80VMXstvuO6y9j3m3HgPELdlJOT4I47K2/UVlA5do7aFXRG5kEoJJLZGgjE42IsQOl7BVv62Sep7qr2esqsViLi8cU/rxRsdJtaP/AC0wPMskt+FzT81sV6uaKup2U/8Azqeq+6f2MlDtWpT6cU7eoETh/kD8Fmrynzyjjn2Xu17sov4v8F6zaXQnN0g743fS6yV3S6nO+zl+v2r1RUdpVBhaR5zvaJ+Hff6KXdUlzMY9nr559leqLaXalRDJs7u5jPq8LH9XS6m6PZm9fHdXx/gsZ9rUI/l08rvvOYzhfG28o/WQ5Jm+PZet++ol5Jv8FGhNqDp6hkb4GsY97WbwkLiC42BPkgWuQttKsqjaSIuOzvdUpzjPLis8OODpK3HmCUAQBAEAQBAazrtrYyhjFgHTPv2TDl1e/wCyOXHLqNNeqqUclrsrZc76rjhFcX9l4nDtKV0lQ90k7i9zvSJ5cgOAHIKmlUlKW83qfRqNnRo0u6hHEf78yya0t+0OuY8eKNp+BMYVKeie8vmJWBwsR3dPFE3HgKsIVViS1FOcM8RgT8vgpk8PKIopSi4S4rR+J7Pju3usL58MPkf3nLefaIUcf4/TzX9+pmNGaQgijY7cvO1zi42uDgQL72AFjwGfDALfCpShFPGpwV7a6rzlHexBpfDr80Wh0m4OeYvN75O9YuccTfNxOPXArT30k246ZOxWMJRiqvtY4cvoW09S99t9xduizbm9hcn6/LktcpuXFnTSoU6WdxJZPJYm08ZCWm/q8enVZrEljmctRypS3v28/A2vVWijrY5KN9hIbz0b8L74aBJGTxDmtaem4SrDZ9XDdORSbb36Ljdw1jwkvDk/g/qa0+ndG50cgIcwlrgcxZaL6iqdTTgy22dXVWjlMLjLAIQdB2M127UTQnKSMPHex3Dwef7VY2Mllo8j2pt80YVf+La+D/8ACz2qabM1V2LT5EGFubz6V+7LwC2X1XdioLnq/sR2ZsUoOvJavgaUqs9eFKkYuOpCnKI1QCxGXgNbiev6LZhPBjFYk2SscYMw4fvwP6rLfxwMHT3j0pZjG4PYbOaWuB6txB+C3UK+4zCdGMouL4NYf0PpHRlWJoo5RlJGx4/qaD9Vb5yfJq1J0qkqb5Nr0LpDWEAQBAEBRLIGtLiQAASSSAAAMyeAQlJt4R866x6YdVVEkjjfGw5WA9UclUXdRTnlcOR9N2Lbq3t1TaxLn8TGrkLcIAgweZFnX4HA9/ArNarBzyjuVN7k9H9j1B+OH7+CiLNs45RRx7/mjWhiniXmVLE2hCQgCENZ4k0c74XtfG4tLXBzCM2uBuPBbFN53lxRxzoRcXSlrCWnkbntFhbMKfSEQ8ipYGygerI3Ag9cC3+kq1rrv6G8uWv5PNbEqytbidpU5P5f36mlqmPYkFEQzMap6SFNVRzOJAjEhNuPmngN8SQPFdVn/uiit2vQde0nCK1ePqtTFSzl7nPebue4ucepN1jdVO8qtrh+Dps6Ko0IwXJFAXOdKRKGRS8XBUp6mupFuLSIYbgFS9GYwe9BMrUGwhDHXJGR704oj3ZZ5MkqEZvgd12Y1faaPiucYy+M+DiR+FzVeW8t6mmfNNv0u7vp454fr/Jta3FMEAQBAW2kK6OCN0kzgxjRdzj8AOZ6BQ2kss20aNStNU6ay3yOMa6a7yVhMcV44L+j60nIyHl9n58Ky5ud/wBmPD6n0DZGwqdolUqaz+S8vyaa5uNx4riT0wXcoYlvIrUG0ISEBDhcWUp4ZhOO8sBp/wBo+JEJNrUqe27RbPj+U/MeHVZZ0yannecX5opBWDRvi8rJKGQQBAQUMWso3nUPdrIJtHTOtveepnHHdeMHgDusbfeVnYVsPcf96nku0FGVCpC8h5S+349DVdOaIko53QTek2xa4ZPacnBc11Q7uWVwf9wXWytoRvKW8uKLFcpaMt45Qd4Ei9yBj7ltaaaaOGnWUlKEnrlo97LUduNMEoZBAEBRGLXHX54rKWupppLGV4laxNoQBA1kpJUmLbTOtbGKm8M8fsyNf/e23/rVpYvMGvE8N2qp/wCanPqsej/k6Ou08qEAQBAcS2oaXfLVuiLj2cODWerfIuI4nPFV1/J5UT3vZi2hGg6uNW+Ph0NNVeeoCgkIQEJCAIQU8e/5j9/BZcjVwn5/Uraf9/v3JHoJrKyuKDYzdw5Yn3gEe8/NS18jCNRJrpLgQsDpCAIAgLrRWkH080c0fpRuDh15tPQi48VnTm4SUlyOS7t416UqU+El6HX9aNX26Xgp5qdzWOwcHuBPm3Dymm3EEZcwVc1IqtTx8UfPrG8nsu5lGazjRonQ2zWkhAMwdO/iX3ay/SNpy6OJWunaU48dTbd9o7us2oPcXhx9fxg0nax2TamKGFjGNhjuWsa1oBeb5Acg1Y3slGkorn9i07M0p1JSrTbfn1Nd0doWSZjnts0DIvJaHZ726bY2tiuCnbynHKPQ3W0qVvNQllt9OXmW9Vo2WMNMkb2h+MZLSN7u69M8RzWuVOUeKOijd0auVCSeOPgWpFsDwzWB0pp6oICLYqTFLUlQZhAEIIKEM6HsXntPOz2omu/sfb86sbF+1JeR5LtTDNGnPo2vVfwdcCsTxBKAIAgPnLWSo7Sqmf7Ujj8VUXks1X4H0/Y1Lu7OBjVzci2CjACgBCQgCAh3yUo11OGehKgy8Sb/AC+lvkVk3pk1qK3sPzIWJuCAIAgCEM6psb0zvMkpXHFnnYvuk2eB3Osf6irOyqaOB4btRaYnG4jz0fmuHy+h0l7gAScABcnou88mfOOntIGoqZpj/wAkji3o0GzB/aAqa7nvVX4aH1LZNt+ntIR54y/iWtPUvjN43uacL7riL2yvbNaIzlHgzuqUKdVYnFPzRdO0tI5zHSWfuejcbpGIPpMsTlxutnfybTlrg5Vs6lCMo0/Z3uPP5PPyMhV6TgqGvdM1zZLDs7EvJ6NADWtbgM75m18Lbp1qdVNyWpw0rK6tZxjSacefL14tvyNfK4y9zoRvZdSpwa3LGPEqUG0IAgCEG4bJ5d3SDR7ccjfgHflXZZP/ACfA872lhmyb6SX4O2tVsfPWVIQEBZ6Xn3IJXezG8jv3TZEZQjvSSPm6V93OPMk+8qhqy3pt+J9ctoblKMeiRSFrN5ndCaoVdWA6GOzMfOSHcYe45nwBXVTtqktcFPf7YtrV4csy6LX/AMLLWDQVTRFoqY90OPkua5rmkXscRlmM+ayq2koLe4owtNt0blpQ49DHrjLsISEBBCGLWVgkDAX4j/X0WUlhmulLej5BrbkBIkzeFnoCsTYnkISEAQBAZbVLSn8LWRS3s0OAk+47yX+4G/eFuoVNyaZV7UtP1NtOmuOMrzWvz4Hatea/saCd4OJj3G97yG/mV5nGvQ+b2VHvbiEOrPn4Beeby8n1qKwsEqDIIAhB5VD7BZQWWaLie7A8qmSzRzNrLZCOWzluaijSiuehcgrSywTyskoZBAEIM5qHPuaQpzzk3f72ln5l02rxViVG2o79jVXhn0eT6AYro+ZMrUEBAa5tBquzoZiM3ANHib/RRJ7sW/A7tm0u9uoQ8Tga88fVwgO96h6fbV0rSLNkiAjlYAAAQMCAMmkC48RwV5QqqpDPqfLtr2E7S5aeqeqfX+UWe07R3a0m8Bfcdj91wsfjurojh6M57Gr3dVM4gRbA5jArz1SDhJxfI+qUaiqU1Nc0FgbggCAIQkkEDRL3XPz7+f18Vk9dTVTW77PoQsTcEIYQkICl/wBVKNVTTDN91k1j7fQ9MwnzhlEcmOfYtzPeHRnxVvGpvWzl4YPH0Nn9xteWF7PFfH+tGiKnPaBCQgCAtqzh3rbT5nBeZ9lEVjfJC77fEraXVM5b5YcfIuGZDuVY+JbU/dRUoMwgCAu9DTblRC84bssbie54P0Wyk8Ti/FHHeQ36FSPWL+h9Jq+PkoQEoDnu2Ot3YIovbfvH+kYfMrnu5btJ+J6LszR37vf6I5EqU+iBAZ3UzTxoqpkl/Nu8icc2E4m3MZ+FuK321Xu5+BU7YsFeWziveWsfPp8TvskbZGEOAc17bEZgghXZ8w1TOFa96uuo58MY34sdz7+vA+HNcV9R3o94vie57O7R313Mvga0qo9WEJCEEBGRFt8SUMiCpRrmtMoAqDJPJKGQQBCCCiIksrAJOAubC5twubY28B7lsVSSg48jU6cXNS54JWs3hAEAQHlO29u9ZweDmuIb2Cqsp3CJslvIL3MB+00NJHue1d1tpb1H5Ffe1YurGnzSz8P6ipqr2W8eCJUGQQghCGQp4GPFZR9M0E2/FG8euxrh4tB+q9AnlZPkNWG5OUXybLhSawgObbY6JzmRSNF2tuHHlxH19y57qDlSeD0vZm4hTuHGT4rQ5SqU+gBAEB3vZ9pYVFFER6UTRDIMMCwAA+Ld0+KvKFTfgmfLts2rt7yafBvK8n/Oh7646CFZTuZ648qI9eV+v6LfpwfA47W4lQqqcTgM8JY4tcLFpIIOGSoq9J05uLPqlpcxuKSqR5nmtJ1BAQhiuJKGQQgncwuOdj9PqsuWTUnie76ELE3BCAgQQEKeRitZMlQZhAEAQEOClGElk2fWzRph0do9tv5hmmebZukDCz3MDR4K13dy1fwPJUKyuNp1fDRfD+TV2ZBVT4nrYe6ipQZhAEBScFK1NT9l55H0LqPLvUFMRwha3+3yfyq8ovNOPkfLtrQ3b2qv+z+epnFtK8IDxrKVkrHRyNDmuFnA8QhlGTi1JcThmuOqEtE8uALoCfNvww+y7kVWXNru5nHgfQtj7bhcxVOo8T+prK4T0J70NFJM8Rwsc97smtFz39B1OCmEHN4ijRc3FKhBzqSwjsez3VKeh33TSNPaAAxNuQCDg4vPGxIsBxzKt7ag6SeXxPAbb2rSvnFU48Ob/Buq6SgOWbWdW7Wq4hgTacDnwd+vXvXPdUe8hpxR6bs7tHuavczej+pzNUp78IAgCEkIYviVNPPLisomFSLa048iXsINjw93eOihrDwTTmpx3kUqDMudH6PlnduQRukdyaCbdTyHUrKEJTeIo0XF1Rt471WSS8TZKvUCohpZamocyPs2bwjvvuJyAcRg3MZErshYyfvPBQz7S0ZVVToxcsvjwX5+hqDMsfFcUuOh6Kmnu5fEqUGwIAgCAvdCaONTURQt/wCR4aSOA9Z3g0E+C2UoOclE4r65VvQnVfJfPl8zpm2WlApKctGDJw0dAY3WH4Qra6/0v4Hh+zk83uvNM5KAqVn0NLCJQyCAICCERjJZWDuOymfe0dGPYdK38Zd+ZXVq80kfNe0EcX0n1SfywbeugpQgCA8K2kZMx0crQ5jhZwPFDKE5QkpReGjllTstlNTuxvaKc475xc0eyG8T7h8lwzsk5ZWiPYW/ahRt/wDJHM1w6PxZ0TV7V2CiZuQNxNt95sXvP2nfQYLqp0401iJ5m9v615PfqvyXJeRllsOMIDxrKVsrHRyC7XgtcOhQlNxeUfP2tegX0U7onYtOMTuDmnLx/QqsvaG6+8jwf1Po+xNpq6pKMn7S+ZhiVwF43hZJQlBCQgCEF5TUD5t0RDtHk7gjbcv5g7vs8L5DBblCU4po4Kl3Tt6jjU9lYzl8PXr4GZ0lqy6hjjlrm3MhcGQseAbgN/mPAOGOTeWa6Y2m5B1KnLkVkdtfq63cWun/AGa+i/PobJoHaRTwMEYo+yaP/C9rr9SHAEnqSVnTvIRWN3HkV952buK0nPvt5/8AZNfk8tfdeYaulENOHgve0y77Q2zW+VbAm/lBvuWdW7g4NRepjsvs/XoXKqVsYXR5OdqqPaBCQgCEEEokRKSR0zY/oIlz6t4wAMcN+JP8xw7rbt+ruSsrKn+9/A8Z2nvlhW0ePGX2X39DZdqlLv6OkIzjdHJ4B4B+DiuytHepyXgUWxqvd3tN+Jw9UJ9RCEhAEBBRGMnhHWtiU96WZvATbw/qYP8A5VvZ+414nz3tGk60JrnH7s6Mus86EAQBAEAQBAEAQGA1z1cbWwFmAkbcwu5Hlfkf0TCaxLgzqs7qdtVVSJwOpgdG9zHizmkhwOGIVLcUHSljlyPp9leQuqSnH4nkAtB07qTJUGaQQZN61U2cy1FpKq8MWYbbzrx0B9AdTj04ruo2blrPRHl9pdo6dHMLf2pdeS/P0Oq6H0NBSs3KeNrBxIxc7q5xxd4qxhCMFiKPFXN3WuZb1WTb/vBHONtNUDJTRDNrZJD/AFENb/i5c19PFPd6v6HpOytHNWdTojm6qT3IQBCQgIKEPgIo3EgC5JsABiSTkAOJWXHgac7izJ6I6hqZs3ylrx1ZBf4ykf4jx5KwoWfOfoeP2r2jbzStX5y/H5Nc05rrWNqJoY39hHC8xxxRtjaGtbcAXtc5dym7qzpSSi9MHVsjZlrXpb9WO9J65bfP4mGq9YqqVpbJUSua4Wc0yO3SORbe1lxO4qP9xe09mWlNpxpxTXgYxaTvCApN+CnQwanyAJ5JoE580X2htEy1UzYYm3c7POzW8XOPBo/ea2UqbnLETlvbqnbUXUq8OnXwO+asavx0MIiix4yPOb3WxPQchwVzTpqEcI+Z317Uu6veT+C6LoZdbDjCAIAgCAIAgCAIAgNF2galfxQ7anHnh6TcBv8AXHj81jOEakd2Ra7M2nOznnOhyCspHxPMcrXMe3AtcCCqatQlSevDqfRLO+pXUN6mymmp3SPayNpc9xs1rRck9AtUYuTwjoq1oUoOc3hLmdi1J1BZTWlqbST4FozZF3e077XDhzNrQtVT1erPn+1tu1LpunS9mHzl5+Hh6m8rrPPBAcI2mVfaaRm5RhkY6Wbc/FxVZfyzNR6I+g9mKW7aOfVmrrgPShAEAQgyegtAz1j9ynZe3pOODGDm53DuzPALbToyqPEThvdo0LOG9Vfkub+B2PVLUmGiAefOzcZHAeThiI2+qOuZ+CtaNvGnrzPAbS2zXvXu+7Dovv1+htK6CnPn3X6Hc0lVDm5rv7m3VbtD3ovw+59B7MyzbGCVeekICEIlDIIQe1HSvle2OJpc953WNGZP74rKMXJ4RqrVoUYOpN4S4neNTNWGUMO7g6V9jM/mfZafZHD3q6oUVSjjnzPmW1NpTvq289Irgv7zZsK3FYEAQBAEAQBAEAQBAEAQGv626qxV0dnDdkA83IBiOh5hRJKS3ZcDrs7yra1FODPDU7U2OgBN+0mdcOlLbWbwa0XNhz5+4DTRoRpcDr2ntetfNKWkVyXXq/7obOt5UhAQSgPm3TVX21TPLwkmkcO4uO78LKlupZqyPqeyaXdWdOPh9SzXOWYQBCMm86pbO5ai0lVeGLMNtaV46A+gOpx6cV20bNy1nojy+0+0dOjmnb+1LryX5+h1vRmjoqeMRwMDGNyA+ZJxJ6nFWcYqKwjw9evUrzdSo8t8y7WRqCA4PtPbbSc3VkJ/AFX7Q/b8T3vZZ/4JLx/JrCrT1JCGJKGRLQSbAXJwAGZ7giRjKSSbbO07O9UP4RnbTjz8gyz7Jp9UfaPE+HfcWtDu1l8T51tza/6yfd0/cXzfX8G6rqKAIAgCAIAgCAIAgCAIAgCAIAgCAIDB646ZbS0sjzi4tc2MdSDj3DNSkb7ai6tVRXU+e2iwsvPSeW2fXKcd2Kj0JWJmXuh9Ey1UgjgYXOOfJo9pzvVCzp05TeInJd3tG1p79V4Xzfkdh1R1ChpLSS2mnHrEeQz7jTx+0ce5WtG1jT1erPAbT27Xu8wj7MOnN+b+3A3Cy6ijJQBAEBwTaUSdJz39mMeAaLLh2jwh8T3nZf8A0s1tVZ6oIQEIydW2a6l7m7VVTfLONPGR6A4SOHtHgOGeeVpa2+77cuP0PDbf2z3rdvRfs/ufXw8vqdJXceUCAIAgCAIAgCAIAgCAIAgCAIAgCAIDFaxaBjrIxHKXAAkgt3b4ixGIOCcsG6hXlRmpx4ml1uyaM/yah7eQexr/AItLfkuSVnTfDQ9JS7V10/bgn5ZX5LSl2Sv3h2tQ3dvjuMJcR0LjYH3rUrBZ1l8joqdrPZ9inr4vT6HQ9C6FhpI+zp2Bo9Y5ucebnZkrthTjBYijy11d1rqe/Vll/wB4GRWZzBAEAQBAcF2l/wDU5vux/BoXDtH3YfE932Xf+KRrSqz1QQM3bZnqp/EyieZvmYjdt8pJBk3q0ZnwHNdtpQ3nvvgeZ2/tVW9PuKb9uXHwX5Z2lWp4AIAgCAIAgCAIAgCAIAgCAIAgCAIAgCAIAgCAIAgCAIAgCAweltUaOpf2k8Ic82u4OkYTYWF9xwusJwjPG8snba7QubVNUZ49PuWb9n2jz/2/ulqB+dYfp6X/ABOpbe2gv/p8l+CYNn+j25QX+9JM74FyhW1JftIlt2/l/wDR+i/BsNLSsiYGRtDGNFmtaAAB0AW5JJYRWVKkqknKby3zZ7KTAIAgCAID/9k="/>
          <p:cNvSpPr>
            <a:spLocks noChangeAspect="1" noChangeArrowheads="1"/>
          </p:cNvSpPr>
          <p:nvPr/>
        </p:nvSpPr>
        <p:spPr bwMode="auto">
          <a:xfrm>
            <a:off x="4501614" y="1751797"/>
            <a:ext cx="149761" cy="14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6" name="Picture 8" descr="http://www.lacasitadedaniela.com/WebRoot/StoreES3/Shops/1009/501E/8F86/6637/900B/37D2/AC10/1417/BCD8/IMG_28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7316" y="4267200"/>
            <a:ext cx="3603625" cy="280801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4">
                <a:lumMod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simg.choozen.es/srv/ES/29040143589735/T/300x300/C/FFFFFF/url/chandal-reciacn-nacido-om-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2954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47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838200" y="609600"/>
            <a:ext cx="9144000" cy="5105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ES" sz="2800" b="1" dirty="0" smtClean="0">
                <a:solidFill>
                  <a:srgbClr val="C00000"/>
                </a:solidFill>
              </a:rPr>
              <a:t>ROBA</a:t>
            </a:r>
          </a:p>
          <a:p>
            <a:r>
              <a:rPr lang="es-ES" sz="2800" dirty="0" smtClean="0"/>
              <a:t>Cal portar </a:t>
            </a:r>
            <a:r>
              <a:rPr lang="es-ES" sz="2800" dirty="0" err="1" smtClean="0"/>
              <a:t>els</a:t>
            </a:r>
            <a:r>
              <a:rPr lang="es-ES" sz="2800" dirty="0" smtClean="0"/>
              <a:t> </a:t>
            </a:r>
            <a:r>
              <a:rPr lang="es-ES" sz="2800" dirty="0" err="1" smtClean="0"/>
              <a:t>anoracs</a:t>
            </a:r>
            <a:r>
              <a:rPr lang="es-ES" sz="2800" dirty="0" smtClean="0"/>
              <a:t> i les </a:t>
            </a:r>
            <a:r>
              <a:rPr lang="es-ES" sz="2800" dirty="0" err="1" smtClean="0"/>
              <a:t>jaquetes</a:t>
            </a:r>
            <a:r>
              <a:rPr lang="es-ES" sz="2800" dirty="0" smtClean="0"/>
              <a:t> </a:t>
            </a:r>
            <a:r>
              <a:rPr lang="es-ES" sz="2800" dirty="0" err="1" smtClean="0"/>
              <a:t>marcats</a:t>
            </a:r>
            <a:r>
              <a:rPr lang="es-ES" sz="2800" dirty="0" smtClean="0"/>
              <a:t> </a:t>
            </a:r>
            <a:r>
              <a:rPr lang="es-ES" sz="2800" dirty="0" err="1" smtClean="0"/>
              <a:t>amb</a:t>
            </a:r>
            <a:r>
              <a:rPr lang="es-ES" sz="2800" dirty="0" smtClean="0"/>
              <a:t> el </a:t>
            </a:r>
            <a:r>
              <a:rPr lang="es-ES" sz="2800" dirty="0" err="1" smtClean="0"/>
              <a:t>nom</a:t>
            </a:r>
            <a:r>
              <a:rPr lang="es-ES" sz="2800" dirty="0" smtClean="0"/>
              <a:t> i </a:t>
            </a:r>
            <a:r>
              <a:rPr lang="es-ES" sz="2800" dirty="0" err="1" smtClean="0"/>
              <a:t>amb</a:t>
            </a:r>
            <a:r>
              <a:rPr lang="es-ES" sz="2800" dirty="0" smtClean="0"/>
              <a:t> veta per poder los </a:t>
            </a:r>
            <a:r>
              <a:rPr lang="es-ES" sz="2800" dirty="0" err="1" smtClean="0"/>
              <a:t>penjar</a:t>
            </a:r>
            <a:r>
              <a:rPr lang="es-ES" sz="2800" dirty="0" smtClean="0"/>
              <a:t>.</a:t>
            </a:r>
          </a:p>
          <a:p>
            <a:endParaRPr lang="es-E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s-ES" sz="2800" b="1" dirty="0" smtClean="0">
                <a:solidFill>
                  <a:srgbClr val="C00000"/>
                </a:solidFill>
              </a:rPr>
              <a:t>SALUD I MEDICAMENT</a:t>
            </a:r>
          </a:p>
          <a:p>
            <a:pPr marL="0" indent="0">
              <a:buNone/>
            </a:pP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42218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800" y="609600"/>
            <a:ext cx="9144000" cy="4419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ES" sz="2800" b="1" dirty="0">
                <a:solidFill>
                  <a:srgbClr val="C00000"/>
                </a:solidFill>
              </a:rPr>
              <a:t>LAVABO</a:t>
            </a:r>
          </a:p>
          <a:p>
            <a:r>
              <a:rPr lang="es-ES" sz="2800" dirty="0" err="1"/>
              <a:t>L’hora</a:t>
            </a:r>
            <a:r>
              <a:rPr lang="es-ES" sz="2800" dirty="0"/>
              <a:t> </a:t>
            </a:r>
            <a:r>
              <a:rPr lang="es-ES" sz="2800" dirty="0" err="1" smtClean="0"/>
              <a:t>d’anar</a:t>
            </a:r>
            <a:r>
              <a:rPr lang="es-ES" sz="2800" dirty="0" smtClean="0"/>
              <a:t> </a:t>
            </a:r>
            <a:r>
              <a:rPr lang="es-ES" sz="2800" dirty="0"/>
              <a:t>al lavabo </a:t>
            </a:r>
            <a:r>
              <a:rPr lang="es-ES" sz="2800" dirty="0" err="1"/>
              <a:t>és</a:t>
            </a:r>
            <a:r>
              <a:rPr lang="es-ES" sz="2800" dirty="0"/>
              <a:t> </a:t>
            </a:r>
            <a:r>
              <a:rPr lang="es-ES" sz="2800" dirty="0" err="1" smtClean="0"/>
              <a:t>l’hora</a:t>
            </a:r>
            <a:r>
              <a:rPr lang="es-ES" sz="2800" dirty="0" smtClean="0"/>
              <a:t> </a:t>
            </a:r>
            <a:r>
              <a:rPr lang="es-ES" sz="2800" dirty="0"/>
              <a:t>del </a:t>
            </a:r>
            <a:r>
              <a:rPr lang="es-ES" sz="2800" dirty="0" err="1"/>
              <a:t>pati</a:t>
            </a:r>
            <a:r>
              <a:rPr lang="es-ES" sz="2800" dirty="0"/>
              <a:t>, a la resta </a:t>
            </a:r>
            <a:r>
              <a:rPr lang="es-ES" sz="2800" dirty="0" err="1" smtClean="0"/>
              <a:t>d’horari</a:t>
            </a:r>
            <a:r>
              <a:rPr lang="es-ES" sz="2800" dirty="0" smtClean="0"/>
              <a:t> </a:t>
            </a:r>
            <a:r>
              <a:rPr lang="es-ES" sz="2800" dirty="0"/>
              <a:t>escolar </a:t>
            </a:r>
            <a:r>
              <a:rPr lang="es-ES" sz="2800" dirty="0" err="1" smtClean="0"/>
              <a:t>només</a:t>
            </a:r>
            <a:r>
              <a:rPr lang="es-ES" sz="2800" dirty="0" smtClean="0"/>
              <a:t> </a:t>
            </a:r>
            <a:r>
              <a:rPr lang="es-ES" sz="2800" dirty="0"/>
              <a:t>en cas </a:t>
            </a:r>
            <a:r>
              <a:rPr lang="es-ES" sz="2800" dirty="0" err="1" smtClean="0"/>
              <a:t>d’urgencia</a:t>
            </a:r>
            <a:r>
              <a:rPr lang="es-ES" sz="2800" dirty="0" smtClean="0"/>
              <a:t>.</a:t>
            </a:r>
          </a:p>
          <a:p>
            <a:pPr marL="0" indent="0">
              <a:buNone/>
            </a:pPr>
            <a:endParaRPr lang="es-ES" sz="2800" b="1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s-ES" sz="2800" b="1" dirty="0" smtClean="0">
                <a:solidFill>
                  <a:srgbClr val="C00000"/>
                </a:solidFill>
              </a:rPr>
              <a:t>ANIVERSARIS</a:t>
            </a:r>
            <a:endParaRPr lang="es-ES" sz="2800" b="1" dirty="0">
              <a:solidFill>
                <a:srgbClr val="C00000"/>
              </a:solidFill>
            </a:endParaRPr>
          </a:p>
          <a:p>
            <a:r>
              <a:rPr lang="es-ES" sz="2800" dirty="0"/>
              <a:t>Per celebrar </a:t>
            </a:r>
            <a:r>
              <a:rPr lang="es-ES" sz="2800" dirty="0" err="1"/>
              <a:t>els</a:t>
            </a:r>
            <a:r>
              <a:rPr lang="es-ES" sz="2800" dirty="0"/>
              <a:t> </a:t>
            </a:r>
            <a:r>
              <a:rPr lang="es-ES" sz="2800" dirty="0" err="1"/>
              <a:t>aniversaris</a:t>
            </a:r>
            <a:r>
              <a:rPr lang="es-ES" sz="2800" dirty="0"/>
              <a:t>, </a:t>
            </a:r>
            <a:r>
              <a:rPr lang="es-ES" sz="2800" dirty="0" err="1"/>
              <a:t>els</a:t>
            </a:r>
            <a:r>
              <a:rPr lang="es-ES" sz="2800" dirty="0"/>
              <a:t> </a:t>
            </a:r>
            <a:r>
              <a:rPr lang="es-ES" sz="2800" dirty="0" err="1" smtClean="0"/>
              <a:t>nens</a:t>
            </a:r>
            <a:r>
              <a:rPr lang="es-ES" sz="2800" dirty="0" smtClean="0"/>
              <a:t>/es </a:t>
            </a:r>
            <a:r>
              <a:rPr lang="es-ES" sz="2800" dirty="0"/>
              <a:t>no han de portar res a </a:t>
            </a:r>
            <a:r>
              <a:rPr lang="es-ES" sz="2800" dirty="0" err="1" smtClean="0"/>
              <a:t>l’escola</a:t>
            </a:r>
            <a:r>
              <a:rPr lang="es-ES" sz="2800" dirty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29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iños amigo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CDF1CE40-D12A-4BBA-8E29-FD301E3A737A}" vid="{E44D8D76-07A2-4151-9426-1A858C999D66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DocumentoBibliotecaFormulario</Display>
  <Edit>DocumentoBibliotecaFormulario</Edit>
  <New>DocumentoBibliotecaFormulario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Este valor indica el número de revisiones o de veces que se ha guardado. La aplicación es la responsable de actualizar este valor después de cada revisión.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A48A19-A147-4EA0-8120-5A930CEEB18C}">
  <ds:schemaRefs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1F4DD25-C1C2-46B3-AB30-3E0E2E23E3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20201C-A8DD-4CC4-91AD-21A90B9FED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564</Words>
  <Application>Microsoft Office PowerPoint</Application>
  <PresentationFormat>Panorámica</PresentationFormat>
  <Paragraphs>88</Paragraphs>
  <Slides>15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Tahoma</vt:lpstr>
      <vt:lpstr>Times New Roman</vt:lpstr>
      <vt:lpstr>Wingdings</vt:lpstr>
      <vt:lpstr>Niños amigos 16x9</vt:lpstr>
      <vt:lpstr>Escola Puig-Agut</vt:lpstr>
      <vt:lpstr>L'EQUIP DE MESTRES </vt:lpstr>
      <vt:lpstr> EL PAS DE CICLE MIJÀ A CICLE INICIAL</vt:lpstr>
      <vt:lpstr>Presentación de PowerPoint</vt:lpstr>
      <vt:lpstr>Presentación de PowerPoint</vt:lpstr>
      <vt:lpstr>FUNCIONAMENT DE CICLE MITJÀ</vt:lpstr>
      <vt:lpstr>   </vt:lpstr>
      <vt:lpstr>Presentación de PowerPoint</vt:lpstr>
      <vt:lpstr>Presentación de PowerPoint</vt:lpstr>
      <vt:lpstr>ESMORZARS</vt:lpstr>
      <vt:lpstr>COM TREBALLEM A TERCER</vt:lpstr>
      <vt:lpstr>QUE TREBALLEM?</vt:lpstr>
      <vt:lpstr>COM ELS PODEM AJUDAR?</vt:lpstr>
      <vt:lpstr>L'AGENDA</vt:lpstr>
      <vt:lpstr>DEURES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Puig-Agut</dc:title>
  <dc:creator/>
  <cp:lastModifiedBy/>
  <cp:revision>25</cp:revision>
  <dcterms:created xsi:type="dcterms:W3CDTF">2013-07-31T14:55:39Z</dcterms:created>
  <dcterms:modified xsi:type="dcterms:W3CDTF">2015-11-09T17:49:42Z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