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EC77-A07D-4E69-83E8-E5969E5B52E0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0C04-AD53-4ABE-BA1A-0856A21C6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128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EC77-A07D-4E69-83E8-E5969E5B52E0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0C04-AD53-4ABE-BA1A-0856A21C6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272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EC77-A07D-4E69-83E8-E5969E5B52E0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0C04-AD53-4ABE-BA1A-0856A21C6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295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EC77-A07D-4E69-83E8-E5969E5B52E0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0C04-AD53-4ABE-BA1A-0856A21C6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048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EC77-A07D-4E69-83E8-E5969E5B52E0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0C04-AD53-4ABE-BA1A-0856A21C6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421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EC77-A07D-4E69-83E8-E5969E5B52E0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0C04-AD53-4ABE-BA1A-0856A21C6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969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EC77-A07D-4E69-83E8-E5969E5B52E0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0C04-AD53-4ABE-BA1A-0856A21C6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937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EC77-A07D-4E69-83E8-E5969E5B52E0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0C04-AD53-4ABE-BA1A-0856A21C6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829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EC77-A07D-4E69-83E8-E5969E5B52E0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0C04-AD53-4ABE-BA1A-0856A21C6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964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EC77-A07D-4E69-83E8-E5969E5B52E0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0C04-AD53-4ABE-BA1A-0856A21C6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021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2EC77-A07D-4E69-83E8-E5969E5B52E0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70C04-AD53-4ABE-BA1A-0856A21C6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593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2EC77-A07D-4E69-83E8-E5969E5B52E0}" type="datetimeFigureOut">
              <a:rPr lang="en-GB" smtClean="0"/>
              <a:t>27/02/2015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70C04-AD53-4ABE-BA1A-0856A21C6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370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684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5787" y="260648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bg1"/>
                </a:solidFill>
                <a:latin typeface="Copperplate Gothic Bold" panose="020E0705020206020404" pitchFamily="34" charset="0"/>
              </a:rPr>
              <a:t>Northern Ireland</a:t>
            </a:r>
            <a:endParaRPr lang="en-GB" sz="3600" dirty="0">
              <a:solidFill>
                <a:schemeClr val="bg1"/>
              </a:solidFill>
              <a:latin typeface="Copperplate Gothic Bold" panose="020E0705020206020404" pitchFamily="34" charset="0"/>
            </a:endParaRPr>
          </a:p>
        </p:txBody>
      </p:sp>
      <p:pic>
        <p:nvPicPr>
          <p:cNvPr id="1026" name="Picture 2" descr="https://myadventuresinireland.files.wordpress.com/2012/11/screen-shot-2012-11-20-at-11-49-28-pm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35107"/>
            <a:ext cx="3425523" cy="4795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508104" y="5229200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Northern Ireland is the </a:t>
            </a:r>
            <a:r>
              <a:rPr lang="en-GB" b="1" i="1" dirty="0" smtClean="0">
                <a:solidFill>
                  <a:schemeClr val="bg1"/>
                </a:solidFill>
              </a:rPr>
              <a:t>smallest</a:t>
            </a:r>
            <a:r>
              <a:rPr lang="en-GB" dirty="0" smtClean="0">
                <a:solidFill>
                  <a:schemeClr val="bg1"/>
                </a:solidFill>
              </a:rPr>
              <a:t> country in the United Kingdom. It is </a:t>
            </a:r>
            <a:r>
              <a:rPr lang="en-GB" b="1" i="1" dirty="0" smtClean="0">
                <a:solidFill>
                  <a:schemeClr val="bg1"/>
                </a:solidFill>
              </a:rPr>
              <a:t>smaller than</a:t>
            </a:r>
            <a:r>
              <a:rPr lang="en-GB" dirty="0" smtClean="0">
                <a:solidFill>
                  <a:schemeClr val="bg1"/>
                </a:solidFill>
              </a:rPr>
              <a:t> Wales.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1028" name="Picture 4" descr="http://www.bridgetefl.com/wp-content/uploads/2012/01/CELTA-Belfast-Ireland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8" y="2173340"/>
            <a:ext cx="5224034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5568" y="1052736"/>
            <a:ext cx="5062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</a:rPr>
              <a:t>Belfast is the </a:t>
            </a:r>
            <a:r>
              <a:rPr lang="en-GB" sz="2400" b="1" i="1" dirty="0" smtClean="0">
                <a:solidFill>
                  <a:schemeClr val="bg1"/>
                </a:solidFill>
              </a:rPr>
              <a:t>biggest </a:t>
            </a:r>
            <a:r>
              <a:rPr lang="en-GB" sz="2400" dirty="0" smtClean="0">
                <a:solidFill>
                  <a:schemeClr val="bg1"/>
                </a:solidFill>
              </a:rPr>
              <a:t>city in Northern Ireland and it is the capital. </a:t>
            </a:r>
            <a:endParaRPr lang="en-GB" sz="2400" dirty="0">
              <a:solidFill>
                <a:schemeClr val="bg1"/>
              </a:solidFill>
            </a:endParaRPr>
          </a:p>
        </p:txBody>
      </p:sp>
      <p:pic>
        <p:nvPicPr>
          <p:cNvPr id="1030" name="Picture 6" descr="http://www.aarondalehotel.co.uk/wp-content/gallery/seatoncarew/full-english-breakfas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0719" y="5196230"/>
            <a:ext cx="2105754" cy="1403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23528" y="5229200"/>
            <a:ext cx="2736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One of the </a:t>
            </a:r>
            <a:r>
              <a:rPr lang="en-GB" b="1" i="1" dirty="0" smtClean="0">
                <a:solidFill>
                  <a:schemeClr val="bg1"/>
                </a:solidFill>
              </a:rPr>
              <a:t>most famous </a:t>
            </a:r>
            <a:r>
              <a:rPr lang="en-GB" dirty="0" smtClean="0">
                <a:solidFill>
                  <a:schemeClr val="bg1"/>
                </a:solidFill>
              </a:rPr>
              <a:t>meals in Northern Ireland is called the Ulster’s fry, which in England is known as a Full English.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29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Copperplate Gothic Bold" panose="020E0705020206020404" pitchFamily="34" charset="0"/>
              </a:rPr>
              <a:t>What are the most famous landmarks in Northern Ireland? </a:t>
            </a:r>
            <a:endParaRPr lang="en-GB" dirty="0">
              <a:solidFill>
                <a:schemeClr val="bg1"/>
              </a:solidFill>
              <a:latin typeface="Copperplate Gothic Bold" panose="020E0705020206020404" pitchFamily="34" charset="0"/>
            </a:endParaRPr>
          </a:p>
        </p:txBody>
      </p:sp>
      <p:pic>
        <p:nvPicPr>
          <p:cNvPr id="2050" name="Picture 2" descr="http://www.thecoves.co.uk/photos/gia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88840"/>
            <a:ext cx="6624736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164288" y="1988840"/>
            <a:ext cx="16561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Giant’s </a:t>
            </a:r>
            <a:r>
              <a:rPr lang="en-GB" dirty="0" err="1" smtClean="0">
                <a:solidFill>
                  <a:schemeClr val="bg1"/>
                </a:solidFill>
              </a:rPr>
              <a:t>Causway</a:t>
            </a:r>
            <a:r>
              <a:rPr lang="en-GB" dirty="0" smtClean="0">
                <a:solidFill>
                  <a:schemeClr val="bg1"/>
                </a:solidFill>
              </a:rPr>
              <a:t> is one </a:t>
            </a:r>
            <a:r>
              <a:rPr lang="en-GB" dirty="0" err="1" smtClean="0">
                <a:solidFill>
                  <a:schemeClr val="bg1"/>
                </a:solidFill>
              </a:rPr>
              <a:t>one</a:t>
            </a:r>
            <a:r>
              <a:rPr lang="en-GB" dirty="0" smtClean="0">
                <a:solidFill>
                  <a:schemeClr val="bg1"/>
                </a:solidFill>
              </a:rPr>
              <a:t> of the </a:t>
            </a:r>
            <a:r>
              <a:rPr lang="en-GB" b="1" i="1" dirty="0" smtClean="0">
                <a:solidFill>
                  <a:schemeClr val="bg1"/>
                </a:solidFill>
              </a:rPr>
              <a:t>most famous </a:t>
            </a:r>
            <a:r>
              <a:rPr lang="en-GB" dirty="0" smtClean="0">
                <a:solidFill>
                  <a:schemeClr val="bg1"/>
                </a:solidFill>
              </a:rPr>
              <a:t>landmarks in Northern Ireland. 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55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files.brothersoft.com/g/giants-causeway_103451-1920x12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" y="0"/>
            <a:ext cx="1078618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-1" y="0"/>
            <a:ext cx="107861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Giant’s causeway is made of about 40,000 columns. It was created by an ancient volcanic eruption.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-9700" y="2132856"/>
            <a:ext cx="42119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However, there is a </a:t>
            </a:r>
            <a:r>
              <a:rPr lang="en-GB" b="1" i="1" dirty="0" smtClean="0"/>
              <a:t>more interesting </a:t>
            </a:r>
            <a:r>
              <a:rPr lang="en-GB" dirty="0" smtClean="0"/>
              <a:t>story. Legend says that the Giant’s causeway was actually built by a giant.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263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6523"/>
            <a:ext cx="9396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Copperplate Gothic Bold" panose="020E0705020206020404" pitchFamily="34" charset="0"/>
              </a:rPr>
              <a:t>How </a:t>
            </a:r>
            <a:r>
              <a:rPr lang="en-GB" sz="24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can you travel to London from </a:t>
            </a:r>
            <a:r>
              <a:rPr lang="en-GB" sz="2400" dirty="0" smtClean="0">
                <a:solidFill>
                  <a:schemeClr val="bg1"/>
                </a:solidFill>
                <a:latin typeface="Copperplate Gothic Bold" panose="020E0705020206020404" pitchFamily="34" charset="0"/>
              </a:rPr>
              <a:t>Belfast?</a:t>
            </a:r>
          </a:p>
        </p:txBody>
      </p:sp>
      <p:pic>
        <p:nvPicPr>
          <p:cNvPr id="5" name="Picture 2" descr="http://www.mandysroyalty.org/wp-content/uploads/2015/02/uk_blank_map.g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99" b="5953"/>
          <a:stretch/>
        </p:blipFill>
        <p:spPr bwMode="auto">
          <a:xfrm>
            <a:off x="2457744" y="1007337"/>
            <a:ext cx="4481047" cy="552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3491880" y="2852936"/>
            <a:ext cx="72008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75636" y="2442199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From here</a:t>
            </a:r>
            <a:endParaRPr lang="en-GB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6228184" y="3645024"/>
            <a:ext cx="72008" cy="19442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750768" y="3172326"/>
            <a:ext cx="1214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 there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47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135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What are the most famous landmarks in Northern Ireland?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</dc:creator>
  <cp:lastModifiedBy>Joshua</cp:lastModifiedBy>
  <cp:revision>2</cp:revision>
  <dcterms:created xsi:type="dcterms:W3CDTF">2015-02-27T12:49:25Z</dcterms:created>
  <dcterms:modified xsi:type="dcterms:W3CDTF">2015-02-27T12:50:30Z</dcterms:modified>
</cp:coreProperties>
</file>