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73" r:id="rId4"/>
    <p:sldId id="284" r:id="rId5"/>
    <p:sldId id="275" r:id="rId6"/>
    <p:sldId id="289" r:id="rId7"/>
    <p:sldId id="276" r:id="rId8"/>
    <p:sldId id="258" r:id="rId9"/>
    <p:sldId id="288" r:id="rId10"/>
    <p:sldId id="271" r:id="rId11"/>
    <p:sldId id="263" r:id="rId12"/>
    <p:sldId id="27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4EB6-45D7-4452-8919-74E290844094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80B7-12CB-467E-9C0D-78B1CC79AA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1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80B7-12CB-467E-9C0D-78B1CC79AA6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1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o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/>
              <a:t>Feu clic aquí per editar l'estil de subtítols del patró.</a:t>
            </a:r>
            <a:endParaRPr kumimoji="0" lang="en-US"/>
          </a:p>
        </p:txBody>
      </p:sp>
      <p:sp>
        <p:nvSpPr>
          <p:cNvPr id="28" name="Contenidor de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17" name="Contenidor de peu de pà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nector rect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Conteni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íto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/>
              <a:t>Feu clic aquí per editar estils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or rect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a-ES"/>
              <a:t>Feu clic aquí per editar estils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Contenidor de contingut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a-ES"/>
              <a:t>Feu clic aquí per editar estils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/>
              <a:t>Feu clic aquí per editar estils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8" name="Connector rect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Connector rect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idor de contingut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a-ES"/>
              <a:t>Feu clic aquí per editar estils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12" name="Contenidor de contingut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a-ES"/>
              <a:t>Feu clic aquí per editar estils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or rect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/>
              <a:t>Feu clic aquí per editar estils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/>
              <a:t>Feu clic aquí per editar estils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Connector rect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idor de contingut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a-ES"/>
              <a:t>Feu clic aquí per editar estils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26" name="Contenidor de contingut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a-ES"/>
              <a:t>Feu clic aquí per editar estils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Títo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a-ES"/>
              <a:t>Feu clic aquí per editar estils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idor de contingut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a-ES"/>
              <a:t>Feu clic aquí per editar estils</a:t>
            </a:r>
          </a:p>
          <a:p>
            <a:pPr lvl="1" eaLnBrk="1" latinLnBrk="0" hangingPunct="1"/>
            <a:r>
              <a:rPr lang="ca-ES"/>
              <a:t>Segon nivell</a:t>
            </a:r>
          </a:p>
          <a:p>
            <a:pPr lvl="2" eaLnBrk="1" latinLnBrk="0" hangingPunct="1"/>
            <a:r>
              <a:rPr lang="ca-ES"/>
              <a:t>Tercer nivell</a:t>
            </a:r>
          </a:p>
          <a:p>
            <a:pPr lvl="3" eaLnBrk="1" latinLnBrk="0" hangingPunct="1"/>
            <a:r>
              <a:rPr lang="ca-ES"/>
              <a:t>Quart nivell</a:t>
            </a:r>
          </a:p>
          <a:p>
            <a:pPr lvl="4" eaLnBrk="1" latinLnBrk="0" hangingPunct="1"/>
            <a:r>
              <a:rPr lang="ca-ES"/>
              <a:t>Cinquè nivell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or rect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/>
              <a:t>Feu clic a la icona per afegir una imatge</a:t>
            </a:r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/>
              <a:t>Feu clic aquí per editar estils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Contenidor de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59214B-7F6F-4283-8297-1C7B46254D06}" type="datetimeFigureOut">
              <a:rPr lang="es-ES" smtClean="0"/>
              <a:pPr/>
              <a:t>29/09/2020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or rect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Conteni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D418E8-445D-47E3-A0F4-ED065BBA18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Contenidor de títo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a-ES"/>
              <a:t>Feu clic aquí per editar l'estil</a:t>
            </a:r>
            <a:endParaRPr kumimoji="0" lang="en-US"/>
          </a:p>
        </p:txBody>
      </p:sp>
      <p:sp>
        <p:nvSpPr>
          <p:cNvPr id="13" name="Contenidor de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/>
              <a:t>Feu clic aquí per editar estils</a:t>
            </a:r>
          </a:p>
          <a:p>
            <a:pPr lvl="1" eaLnBrk="1" latinLnBrk="0" hangingPunct="1"/>
            <a:r>
              <a:rPr kumimoji="0" lang="ca-ES"/>
              <a:t>Segon nivell</a:t>
            </a:r>
          </a:p>
          <a:p>
            <a:pPr lvl="2" eaLnBrk="1" latinLnBrk="0" hangingPunct="1"/>
            <a:r>
              <a:rPr kumimoji="0" lang="ca-ES"/>
              <a:t>Tercer nivell</a:t>
            </a:r>
          </a:p>
          <a:p>
            <a:pPr lvl="3" eaLnBrk="1" latinLnBrk="0" hangingPunct="1"/>
            <a:r>
              <a:rPr kumimoji="0" lang="ca-ES"/>
              <a:t>Quart nivell</a:t>
            </a:r>
          </a:p>
          <a:p>
            <a:pPr lvl="4" eaLnBrk="1" latinLnBrk="0" hangingPunct="1"/>
            <a:r>
              <a:rPr kumimoji="0" lang="ca-ES"/>
              <a:t>Cinquè nivell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2852936"/>
            <a:ext cx="6550496" cy="2952328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chemeClr val="accent3">
                    <a:lumMod val="75000"/>
                  </a:schemeClr>
                </a:solidFill>
              </a:rPr>
              <a:t>Reunió </a:t>
            </a:r>
            <a:r>
              <a:rPr lang="es-ES" sz="4000" dirty="0" err="1">
                <a:solidFill>
                  <a:schemeClr val="accent3">
                    <a:lumMod val="75000"/>
                  </a:schemeClr>
                </a:solidFill>
              </a:rPr>
              <a:t>Famílies</a:t>
            </a:r>
            <a:br>
              <a:rPr lang="es-ES" sz="40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s-ES" sz="40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s-ES" sz="4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4000" dirty="0">
                <a:solidFill>
                  <a:schemeClr val="accent3">
                    <a:lumMod val="75000"/>
                  </a:schemeClr>
                </a:solidFill>
              </a:rPr>
              <a:t>CURS 2020-2021</a:t>
            </a:r>
          </a:p>
        </p:txBody>
      </p:sp>
      <p:pic>
        <p:nvPicPr>
          <p:cNvPr id="1026" name="Imagen 1" descr="C:\Users\prof.PC2DIRECT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013992" cy="227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íto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62880" y="1124744"/>
            <a:ext cx="8229600" cy="5030019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altLang="es-ES" sz="2800" dirty="0"/>
              <a:t>Rutines </a:t>
            </a:r>
            <a:r>
              <a:rPr lang="ca-ES" altLang="es-ES" sz="2800" dirty="0" err="1"/>
              <a:t>Covid</a:t>
            </a:r>
            <a:r>
              <a:rPr lang="ca-ES" altLang="es-ES" sz="2800" dirty="0"/>
              <a:t>.</a:t>
            </a:r>
          </a:p>
          <a:p>
            <a:r>
              <a:rPr lang="ca-ES" altLang="es-ES" sz="2800" dirty="0"/>
              <a:t>Faltes d’assistència i retards(signar fulls).</a:t>
            </a:r>
          </a:p>
          <a:p>
            <a:r>
              <a:rPr lang="ca-ES" altLang="es-ES" sz="2800" dirty="0">
                <a:sym typeface="Wingdings" panose="05000000000000000000" pitchFamily="2" charset="2"/>
              </a:rPr>
              <a:t>Esmorzar: dimecres és el dia de la fruita.</a:t>
            </a:r>
          </a:p>
          <a:p>
            <a:r>
              <a:rPr lang="ca-ES" altLang="es-ES" sz="2800" dirty="0">
                <a:sym typeface="Wingdings" panose="05000000000000000000" pitchFamily="2" charset="2"/>
              </a:rPr>
              <a:t>Agenda i carpeta: Cal mirar-les cada dia i signar les notes.</a:t>
            </a:r>
          </a:p>
          <a:p>
            <a:r>
              <a:rPr lang="ca-ES" altLang="es-ES" sz="2800" dirty="0">
                <a:sym typeface="Wingdings" panose="05000000000000000000" pitchFamily="2" charset="2"/>
              </a:rPr>
              <a:t>Lectura cada dia a casa: llibre personal</a:t>
            </a:r>
          </a:p>
          <a:p>
            <a:r>
              <a:rPr lang="ca-ES" altLang="es-ES" sz="2800" dirty="0">
                <a:sym typeface="Wingdings" panose="05000000000000000000" pitchFamily="2" charset="2"/>
              </a:rPr>
              <a:t>Full de reflexió.</a:t>
            </a:r>
          </a:p>
          <a:p>
            <a:r>
              <a:rPr lang="ca-ES" altLang="es-ES" sz="2800" dirty="0">
                <a:sym typeface="Wingdings" panose="05000000000000000000" pitchFamily="2" charset="2"/>
              </a:rPr>
              <a:t>Sortides pedagògiques</a:t>
            </a:r>
          </a:p>
          <a:p>
            <a:r>
              <a:rPr lang="ca-ES" altLang="es-ES" sz="2800" dirty="0">
                <a:sym typeface="Wingdings" panose="05000000000000000000" pitchFamily="2" charset="2"/>
              </a:rPr>
              <a:t>Correu de classe:santjordi1718@</a:t>
            </a:r>
            <a:r>
              <a:rPr lang="ca-ES" altLang="es-ES" sz="2800" dirty="0" err="1">
                <a:sym typeface="Wingdings" panose="05000000000000000000" pitchFamily="2" charset="2"/>
              </a:rPr>
              <a:t>gmail.com</a:t>
            </a:r>
            <a:endParaRPr lang="ca-ES" altLang="es-ES" sz="3200" dirty="0">
              <a:sym typeface="Wingdings" panose="05000000000000000000" pitchFamily="2" charset="2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77280" y="404664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chemeClr val="accent3">
                    <a:lumMod val="75000"/>
                  </a:schemeClr>
                </a:solidFill>
                <a:latin typeface="Curlz MT" panose="04040404050702020202" pitchFamily="82" charset="0"/>
              </a:rPr>
              <a:t>INFORMACIONS GENERALS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3417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accent3">
                    <a:lumMod val="75000"/>
                  </a:schemeClr>
                </a:solidFill>
                <a:latin typeface="Curlz MT" panose="04040404050702020202" pitchFamily="82" charset="0"/>
              </a:rPr>
              <a:t>AMPA I DELEGATS/DES DE CLASSE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556792"/>
            <a:ext cx="7931224" cy="4872604"/>
          </a:xfrm>
          <a:prstGeom prst="rect">
            <a:avLst/>
          </a:prstGeom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ca-ES" sz="2400" dirty="0"/>
              <a:t>Participació de les famílies a l’escola.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ca-ES" sz="2400" dirty="0"/>
              <a:t>Importància de la participació a l’AMPA per donar a l’escola la màxima coherència i col·laboració dels diferents àmbits.</a:t>
            </a:r>
            <a:endParaRPr lang="es-ES" sz="2400" dirty="0"/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ca-ES" sz="2400" b="1" dirty="0"/>
              <a:t> Delegades de classe </a:t>
            </a:r>
            <a:r>
              <a:rPr lang="ca-ES" sz="2400" dirty="0"/>
              <a:t>amb les següents funcions:</a:t>
            </a:r>
            <a:endParaRPr lang="es-ES" sz="2400" dirty="0"/>
          </a:p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ca-ES" sz="2000" dirty="0"/>
              <a:t>Fer de pont amb la tutora i la resta de pares.</a:t>
            </a:r>
            <a:endParaRPr lang="es-ES" sz="2000" dirty="0"/>
          </a:p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ca-ES" sz="2000" dirty="0"/>
              <a:t>Coordinar la col·laboració amb l’escola i </a:t>
            </a:r>
            <a:r>
              <a:rPr lang="ca-ES" sz="2000" dirty="0" err="1"/>
              <a:t>l’AMPA</a:t>
            </a:r>
            <a:r>
              <a:rPr lang="ca-ES" sz="2000" dirty="0"/>
              <a:t>.</a:t>
            </a:r>
            <a:endParaRPr lang="es-ES" sz="2000" dirty="0"/>
          </a:p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ca-ES" sz="2000" dirty="0"/>
              <a:t>Assistir a les reunions informatives amb la directora.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64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0843"/>
            <a:ext cx="7467600" cy="1143000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chemeClr val="accent3">
                    <a:lumMod val="75000"/>
                  </a:schemeClr>
                </a:solidFill>
                <a:latin typeface="Curlz MT" panose="04040404050702020202" pitchFamily="82" charset="0"/>
              </a:rPr>
              <a:t>EQUIP DOCENT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31640" y="1052736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36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Tutora</a:t>
            </a:r>
            <a:r>
              <a:rPr lang="ca-ES" sz="3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Míriam </a:t>
            </a:r>
            <a:r>
              <a:rPr lang="ca-ES" sz="36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Cáceres</a:t>
            </a:r>
            <a:endParaRPr lang="ca-ES" sz="3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Referent</a:t>
            </a:r>
            <a:r>
              <a:rPr lang="ca-E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Sonia </a:t>
            </a:r>
            <a:r>
              <a:rPr lang="ca-E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Villen</a:t>
            </a:r>
            <a:r>
              <a:rPr lang="ca-E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Altres mestres: </a:t>
            </a:r>
            <a:r>
              <a:rPr lang="ca-E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Carmen Melero i Rose Martínez.</a:t>
            </a:r>
            <a:endParaRPr lang="es-E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1187624" y="1196752"/>
            <a:ext cx="62646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APRENEM DEL DIA A DIA</a:t>
            </a:r>
          </a:p>
          <a:p>
            <a:pPr algn="ctr"/>
            <a:endParaRPr lang="ca-ES" sz="2400" dirty="0"/>
          </a:p>
          <a:p>
            <a:r>
              <a:rPr lang="ca-ES" sz="2400" dirty="0"/>
              <a:t>“Tots hauríem d’estudiar les formigues. Tenen una sorprenent filosofia basada en quatre pilars: mai et rendeixis, mira sempre cap endavant, sigues positiu i fes sempre tot el que puguis”.</a:t>
            </a:r>
          </a:p>
          <a:p>
            <a:pPr algn="ctr"/>
            <a:r>
              <a:rPr lang="ca-ES" sz="2400" dirty="0"/>
              <a:t>Jim </a:t>
            </a:r>
            <a:r>
              <a:rPr lang="ca-ES" sz="2400" dirty="0" err="1"/>
              <a:t>Rohn</a:t>
            </a:r>
            <a:endParaRPr lang="ca-ES" sz="2400" dirty="0"/>
          </a:p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8647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1" y="548680"/>
            <a:ext cx="4041764" cy="5544616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4644008" y="33209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Necessitat de canvi dels espais</a:t>
            </a:r>
          </a:p>
        </p:txBody>
      </p:sp>
      <p:pic>
        <p:nvPicPr>
          <p:cNvPr id="1027" name="Picture 3" descr="G:\La meva unitat\Equip Directiu\Reunions famílies\imatges i altres\Metodologia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79"/>
            <a:ext cx="3816424" cy="26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Public\Pictures\Smartclassro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91" y="3898730"/>
            <a:ext cx="3389642" cy="19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6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971600" y="41390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PROJECTES QUE CONTINUEN </a:t>
            </a:r>
          </a:p>
          <a:p>
            <a:endParaRPr lang="ca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3" y="1052736"/>
            <a:ext cx="2862598" cy="14419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92" y="3212976"/>
            <a:ext cx="4860032" cy="3093208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395536" y="238575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Reciclem com una ciutat, amb deixalleria inclosa.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5940152" y="2171471"/>
            <a:ext cx="284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Integrem les TIC a l’aula</a:t>
            </a:r>
          </a:p>
          <a:p>
            <a:endParaRPr lang="ca-ES" dirty="0"/>
          </a:p>
        </p:txBody>
      </p:sp>
      <p:pic>
        <p:nvPicPr>
          <p:cNvPr id="3074" name="Picture 2" descr="Resultat d'imatges de hort esco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92" y="1605175"/>
            <a:ext cx="1987444" cy="14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t d'imatges de hort escol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02" y="898392"/>
            <a:ext cx="2074984" cy="70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18" y="51743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2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2339752" y="3501008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u="sng" dirty="0"/>
              <a:t>COVID – 19</a:t>
            </a:r>
          </a:p>
          <a:p>
            <a:endParaRPr lang="ca-ES" dirty="0"/>
          </a:p>
          <a:p>
            <a:pPr marL="285750" indent="-285750">
              <a:buFontTx/>
              <a:buChar char="-"/>
            </a:pPr>
            <a:r>
              <a:rPr lang="ca-ES" dirty="0"/>
              <a:t>Entrades i sortides.</a:t>
            </a:r>
          </a:p>
          <a:p>
            <a:pPr marL="285750" indent="-285750">
              <a:buFontTx/>
              <a:buChar char="-"/>
            </a:pPr>
            <a:r>
              <a:rPr lang="ca-ES" dirty="0"/>
              <a:t>Informació sobre les proves PCR.</a:t>
            </a:r>
          </a:p>
          <a:p>
            <a:pPr marL="285750" indent="-285750">
              <a:buFontTx/>
              <a:buChar char="-"/>
            </a:pPr>
            <a:r>
              <a:rPr lang="ca-ES" dirty="0"/>
              <a:t>Material </a:t>
            </a:r>
            <a:r>
              <a:rPr lang="ca-ES" dirty="0" err="1"/>
              <a:t>Covid</a:t>
            </a:r>
            <a:r>
              <a:rPr lang="ca-ES" dirty="0"/>
              <a:t>.</a:t>
            </a:r>
          </a:p>
          <a:p>
            <a:pPr marL="285750" indent="-285750">
              <a:buFontTx/>
              <a:buChar char="-"/>
            </a:pPr>
            <a:r>
              <a:rPr lang="ca-ES" dirty="0"/>
              <a:t>Contacte amb les famílies.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  <a:p>
            <a:endParaRPr lang="ca-ES" dirty="0"/>
          </a:p>
        </p:txBody>
      </p:sp>
      <p:pic>
        <p:nvPicPr>
          <p:cNvPr id="3" name="Picture 2" descr="Escoles Mingu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176464" cy="2708177"/>
          </a:xfrm>
          <a:prstGeom prst="rect">
            <a:avLst/>
          </a:prstGeom>
          <a:noFill/>
        </p:spPr>
      </p:pic>
      <p:pic>
        <p:nvPicPr>
          <p:cNvPr id="5" name="Picture 4" descr="Espai Covid-19 | Salesians Terras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286125" cy="13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42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381048" y="332656"/>
            <a:ext cx="484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TRETS ESPECÍFICS DEL CURS (Primer)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8" y="4373400"/>
            <a:ext cx="1102863" cy="12492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65104"/>
            <a:ext cx="2799023" cy="1997056"/>
          </a:xfrm>
          <a:prstGeom prst="rect">
            <a:avLst/>
          </a:prstGeom>
        </p:spPr>
      </p:pic>
      <p:pic>
        <p:nvPicPr>
          <p:cNvPr id="1026" name="Picture 2" descr="Resultat d'imatges de lec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90" y="2522604"/>
            <a:ext cx="1850785" cy="8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9" y="2060848"/>
            <a:ext cx="1030703" cy="1800200"/>
          </a:xfrm>
          <a:prstGeom prst="rect">
            <a:avLst/>
          </a:prstGeom>
        </p:spPr>
      </p:pic>
      <p:sp>
        <p:nvSpPr>
          <p:cNvPr id="8" name="QuadreDeText 7"/>
          <p:cNvSpPr txBox="1"/>
          <p:nvPr/>
        </p:nvSpPr>
        <p:spPr>
          <a:xfrm>
            <a:off x="1182275" y="1703268"/>
            <a:ext cx="87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Agenda</a:t>
            </a:r>
          </a:p>
        </p:txBody>
      </p:sp>
      <p:pic>
        <p:nvPicPr>
          <p:cNvPr id="6146" name="Picture 2" descr="G:\La meva unitat\Equip Directiu\Reunions famílies\imatges i altres\COMPETÈNCIES BÀSIQU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2373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t d'imatges de AGENDA ESCOL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9" y="814476"/>
            <a:ext cx="133338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QuadreDeText 11"/>
          <p:cNvSpPr txBox="1"/>
          <p:nvPr/>
        </p:nvSpPr>
        <p:spPr>
          <a:xfrm>
            <a:off x="2267744" y="355327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Lectura diària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179512" y="5522815"/>
            <a:ext cx="120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 EVP  IN ENGLISH</a:t>
            </a:r>
          </a:p>
          <a:p>
            <a:endParaRPr lang="ca-ES" sz="12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4499992" y="864721"/>
            <a:ext cx="237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Treball confinament</a:t>
            </a:r>
          </a:p>
        </p:txBody>
      </p:sp>
      <p:pic>
        <p:nvPicPr>
          <p:cNvPr id="15" name="Picture 2" descr="Resultat d'imatges de safates arxiv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61" y="737779"/>
            <a:ext cx="1586178" cy="10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6134" y="449409"/>
            <a:ext cx="1220242" cy="810425"/>
          </a:xfrm>
          <a:prstGeom prst="rect">
            <a:avLst/>
          </a:prstGeom>
        </p:spPr>
      </p:pic>
      <p:sp>
        <p:nvSpPr>
          <p:cNvPr id="16" name="QuadreDeText 7">
            <a:extLst>
              <a:ext uri="{FF2B5EF4-FFF2-40B4-BE49-F238E27FC236}">
                <a16:creationId xmlns:a16="http://schemas.microsoft.com/office/drawing/2014/main" id="{FA43F2A5-4255-1149-9640-355CB1862273}"/>
              </a:ext>
            </a:extLst>
          </p:cNvPr>
          <p:cNvSpPr txBox="1"/>
          <p:nvPr/>
        </p:nvSpPr>
        <p:spPr>
          <a:xfrm>
            <a:off x="423882" y="3899168"/>
            <a:ext cx="104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Reporter intrèpid</a:t>
            </a:r>
          </a:p>
        </p:txBody>
      </p:sp>
      <p:sp>
        <p:nvSpPr>
          <p:cNvPr id="9" name="QuadreDeText 7">
            <a:extLst>
              <a:ext uri="{FF2B5EF4-FFF2-40B4-BE49-F238E27FC236}">
                <a16:creationId xmlns:a16="http://schemas.microsoft.com/office/drawing/2014/main" id="{14AD695C-519B-4E8E-96DE-388C5914A0B1}"/>
              </a:ext>
            </a:extLst>
          </p:cNvPr>
          <p:cNvSpPr txBox="1"/>
          <p:nvPr/>
        </p:nvSpPr>
        <p:spPr>
          <a:xfrm>
            <a:off x="2616347" y="1831159"/>
            <a:ext cx="1328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307681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42844" y="571480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b="1" cap="small" dirty="0">
                <a:solidFill>
                  <a:schemeClr val="tx2"/>
                </a:solidFill>
              </a:rPr>
              <a:t>HORARI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612C13-8385-BA42-92D7-DBF474F0C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3" y="1486952"/>
            <a:ext cx="8051874" cy="49132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dirty="0"/>
              <a:t>AVALUACIÓ</a:t>
            </a:r>
          </a:p>
        </p:txBody>
      </p:sp>
      <p:pic>
        <p:nvPicPr>
          <p:cNvPr id="2051" name="Picture 3" descr="G:\La meva unitat\Equip Directiu\Reunions famílies\imatges i altres\avaluaci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6192687" cy="64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323528" y="16288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CARPETA D’APRENENTATGE</a:t>
            </a:r>
          </a:p>
        </p:txBody>
      </p:sp>
      <p:pic>
        <p:nvPicPr>
          <p:cNvPr id="2052" name="Picture 4" descr="G:\La meva unitat\Equip Directiu\Reunions famílies\imatges i altres\cARPETA D'APRENENTAT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456110" cy="32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30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">
  <a:themeElements>
    <a:clrScheme name="Cí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1288</TotalTime>
  <Words>270</Words>
  <Application>Microsoft Office PowerPoint</Application>
  <PresentationFormat>Presentación en pantalla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Curlz MT</vt:lpstr>
      <vt:lpstr>Georgia</vt:lpstr>
      <vt:lpstr>Wingdings</vt:lpstr>
      <vt:lpstr>Wingdings 2</vt:lpstr>
      <vt:lpstr>Cívic</vt:lpstr>
      <vt:lpstr>Reunió Famílies   CURS 2020-2021</vt:lpstr>
      <vt:lpstr>EQUIP DOCENT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AVALUACIÓ</vt:lpstr>
      <vt:lpstr>Presentación de PowerPoint</vt:lpstr>
      <vt:lpstr>AMPA I DELEGATS/DES DE CLASSE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Pares</dc:title>
  <dc:creator>MARI</dc:creator>
  <cp:lastModifiedBy>Mari López</cp:lastModifiedBy>
  <cp:revision>114</cp:revision>
  <dcterms:created xsi:type="dcterms:W3CDTF">2017-09-20T20:28:18Z</dcterms:created>
  <dcterms:modified xsi:type="dcterms:W3CDTF">2020-09-29T17:33:20Z</dcterms:modified>
</cp:coreProperties>
</file>