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9" autoAdjust="0"/>
    <p:restoredTop sz="94660"/>
  </p:normalViewPr>
  <p:slideViewPr>
    <p:cSldViewPr snapToGrid="0">
      <p:cViewPr varScale="1">
        <p:scale>
          <a:sx n="52" d="100"/>
          <a:sy n="52" d="100"/>
        </p:scale>
        <p:origin x="54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82737-F789-4A38-B4D2-FF0A659A5E17}" type="datetimeFigureOut">
              <a:rPr lang="es-ES" smtClean="0"/>
              <a:t>01/03/2017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C0B2-36B9-4449-8EB3-73EFE223764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70297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82737-F789-4A38-B4D2-FF0A659A5E17}" type="datetimeFigureOut">
              <a:rPr lang="es-ES" smtClean="0"/>
              <a:t>01/03/2017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C0B2-36B9-4449-8EB3-73EFE223764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40823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82737-F789-4A38-B4D2-FF0A659A5E17}" type="datetimeFigureOut">
              <a:rPr lang="es-ES" smtClean="0"/>
              <a:t>01/03/2017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C0B2-36B9-4449-8EB3-73EFE223764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67162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82737-F789-4A38-B4D2-FF0A659A5E17}" type="datetimeFigureOut">
              <a:rPr lang="es-ES" smtClean="0"/>
              <a:t>01/03/2017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C0B2-36B9-4449-8EB3-73EFE223764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0007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82737-F789-4A38-B4D2-FF0A659A5E17}" type="datetimeFigureOut">
              <a:rPr lang="es-ES" smtClean="0"/>
              <a:t>01/03/2017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C0B2-36B9-4449-8EB3-73EFE223764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84459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82737-F789-4A38-B4D2-FF0A659A5E17}" type="datetimeFigureOut">
              <a:rPr lang="es-ES" smtClean="0"/>
              <a:t>01/03/2017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C0B2-36B9-4449-8EB3-73EFE223764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0701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82737-F789-4A38-B4D2-FF0A659A5E17}" type="datetimeFigureOut">
              <a:rPr lang="es-ES" smtClean="0"/>
              <a:t>01/03/2017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C0B2-36B9-4449-8EB3-73EFE223764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1531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82737-F789-4A38-B4D2-FF0A659A5E17}" type="datetimeFigureOut">
              <a:rPr lang="es-ES" smtClean="0"/>
              <a:t>01/03/2017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C0B2-36B9-4449-8EB3-73EFE223764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43119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82737-F789-4A38-B4D2-FF0A659A5E17}" type="datetimeFigureOut">
              <a:rPr lang="es-ES" smtClean="0"/>
              <a:t>01/03/2017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C0B2-36B9-4449-8EB3-73EFE223764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21924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82737-F789-4A38-B4D2-FF0A659A5E17}" type="datetimeFigureOut">
              <a:rPr lang="es-ES" smtClean="0"/>
              <a:t>01/03/2017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C0B2-36B9-4449-8EB3-73EFE223764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9598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82737-F789-4A38-B4D2-FF0A659A5E17}" type="datetimeFigureOut">
              <a:rPr lang="es-ES" smtClean="0"/>
              <a:t>01/03/2017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C0B2-36B9-4449-8EB3-73EFE223764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41063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982737-F789-4A38-B4D2-FF0A659A5E17}" type="datetimeFigureOut">
              <a:rPr lang="es-ES" smtClean="0"/>
              <a:t>01/03/2017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DC0B2-36B9-4449-8EB3-73EFE223764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3542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avanguardia.com/vida/20170228/42380984190/aparece-un-delfin-muerto-en-la-playa-de-la-picordia-de-arenys-de-mar.html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8990" y="184594"/>
            <a:ext cx="6846764" cy="1132142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1975104" y="1378291"/>
            <a:ext cx="89245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i="1" dirty="0" err="1" smtClean="0">
                <a:latin typeface="Harlow Solid Italic" panose="04030604020F02020D02" pitchFamily="82" charset="0"/>
              </a:rPr>
              <a:t>Apareix</a:t>
            </a:r>
            <a:r>
              <a:rPr lang="es-ES" sz="3200" b="1" i="1" dirty="0" smtClean="0">
                <a:latin typeface="Harlow Solid Italic" panose="04030604020F02020D02" pitchFamily="82" charset="0"/>
              </a:rPr>
              <a:t> un </a:t>
            </a:r>
            <a:r>
              <a:rPr lang="es-ES" sz="3200" b="1" i="1" dirty="0" err="1" smtClean="0">
                <a:latin typeface="Harlow Solid Italic" panose="04030604020F02020D02" pitchFamily="82" charset="0"/>
              </a:rPr>
              <a:t>dofí</a:t>
            </a:r>
            <a:r>
              <a:rPr lang="es-ES" sz="3200" b="1" i="1" dirty="0" smtClean="0">
                <a:latin typeface="Harlow Solid Italic" panose="04030604020F02020D02" pitchFamily="82" charset="0"/>
              </a:rPr>
              <a:t> </a:t>
            </a:r>
            <a:r>
              <a:rPr lang="es-ES" sz="3200" b="1" i="1" dirty="0" err="1" smtClean="0">
                <a:latin typeface="Harlow Solid Italic" panose="04030604020F02020D02" pitchFamily="82" charset="0"/>
              </a:rPr>
              <a:t>mort</a:t>
            </a:r>
            <a:r>
              <a:rPr lang="es-ES" sz="3200" b="1" i="1" dirty="0" smtClean="0">
                <a:latin typeface="Harlow Solid Italic" panose="04030604020F02020D02" pitchFamily="82" charset="0"/>
              </a:rPr>
              <a:t> a la </a:t>
            </a:r>
            <a:r>
              <a:rPr lang="es-ES" sz="3200" b="1" i="1" dirty="0" err="1" smtClean="0">
                <a:latin typeface="Harlow Solid Italic" panose="04030604020F02020D02" pitchFamily="82" charset="0"/>
              </a:rPr>
              <a:t>platja</a:t>
            </a:r>
            <a:r>
              <a:rPr lang="es-ES" sz="3200" b="1" i="1" dirty="0" smtClean="0">
                <a:latin typeface="Harlow Solid Italic" panose="04030604020F02020D02" pitchFamily="82" charset="0"/>
              </a:rPr>
              <a:t> de la </a:t>
            </a:r>
            <a:r>
              <a:rPr lang="es-ES" sz="3200" b="1" i="1" dirty="0" err="1" smtClean="0">
                <a:latin typeface="Harlow Solid Italic" panose="04030604020F02020D02" pitchFamily="82" charset="0"/>
              </a:rPr>
              <a:t>Picòrdia</a:t>
            </a:r>
            <a:r>
              <a:rPr lang="es-ES" sz="3200" b="1" i="1" dirty="0" smtClean="0">
                <a:latin typeface="Harlow Solid Italic" panose="04030604020F02020D02" pitchFamily="82" charset="0"/>
              </a:rPr>
              <a:t> </a:t>
            </a:r>
            <a:r>
              <a:rPr lang="es-ES" sz="3200" b="1" i="1" dirty="0" err="1" smtClean="0">
                <a:latin typeface="Harlow Solid Italic" panose="04030604020F02020D02" pitchFamily="82" charset="0"/>
              </a:rPr>
              <a:t>d'Arenys</a:t>
            </a:r>
            <a:r>
              <a:rPr lang="es-ES" sz="3200" b="1" i="1" dirty="0" smtClean="0">
                <a:latin typeface="Harlow Solid Italic" panose="04030604020F02020D02" pitchFamily="82" charset="0"/>
              </a:rPr>
              <a:t> de Mar</a:t>
            </a:r>
            <a:endParaRPr lang="es-ES" sz="3200" b="1" i="1" dirty="0">
              <a:latin typeface="Harlow Solid Italic" panose="04030604020F02020D02" pitchFamily="82" charset="0"/>
            </a:endParaRPr>
          </a:p>
        </p:txBody>
      </p:sp>
      <p:pic>
        <p:nvPicPr>
          <p:cNvPr id="4" name="Imagen 3">
            <a:hlinkClick r:id="rId3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5595" y="2455509"/>
            <a:ext cx="5773553" cy="3237397"/>
          </a:xfrm>
          <a:prstGeom prst="rect">
            <a:avLst/>
          </a:prstGeom>
        </p:spPr>
      </p:pic>
      <p:sp>
        <p:nvSpPr>
          <p:cNvPr id="5" name="Rectángulo 4"/>
          <p:cNvSpPr/>
          <p:nvPr/>
        </p:nvSpPr>
        <p:spPr>
          <a:xfrm>
            <a:off x="2813148" y="5878239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dirty="0" smtClean="0">
                <a:hlinkClick r:id="rId3"/>
              </a:rPr>
              <a:t>http://www.lavanguardia.com/vida/20170228/42380984190/aparece-un-delfin-muerto-en-la-playa-de-la-picordia-de-arenys-de-mar.html</a:t>
            </a:r>
            <a:endParaRPr lang="es-ES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619328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16</Words>
  <Application>Microsoft Office PowerPoint</Application>
  <PresentationFormat>Panorámica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Harlow Solid Italic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Argo</dc:creator>
  <cp:lastModifiedBy>Argo</cp:lastModifiedBy>
  <cp:revision>2</cp:revision>
  <dcterms:created xsi:type="dcterms:W3CDTF">2017-03-01T11:48:43Z</dcterms:created>
  <dcterms:modified xsi:type="dcterms:W3CDTF">2017-03-01T11:57:36Z</dcterms:modified>
</cp:coreProperties>
</file>