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  <p:sldId id="260" r:id="rId4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7AC3CCA-C797-4891-BE02-D94E43425B78}" styleName="Estilo medio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5202B0CA-FC54-4496-8BCA-5EF66A818D29}" styleName="Estilo oscuro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2D5ABB26-0587-4C30-8999-92F81FD0307C}" styleName="Sin estilo ni cuadrícul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C083E6E3-FA7D-4D7B-A595-EF9225AFEA82}" styleName="Estilo claro 1 - Acento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940675A-B579-460E-94D1-54222C63F5DA}" styleName="Sin estilo, cuadrícula de la tabla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616DA210-FB5B-4158-B5E0-FEB733F419BA}" styleName="Estilo claro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793D81CF-94F2-401A-BA57-92F5A7B2D0C5}" styleName="Estilo medio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BDBED569-4797-4DF1-A0F4-6AAB3CD982D8}" styleName="Estilo claro 3 - Acento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29" autoAdjust="0"/>
    <p:restoredTop sz="94660"/>
  </p:normalViewPr>
  <p:slideViewPr>
    <p:cSldViewPr snapToGrid="0">
      <p:cViewPr varScale="1">
        <p:scale>
          <a:sx n="52" d="100"/>
          <a:sy n="52" d="100"/>
        </p:scale>
        <p:origin x="546" y="4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8702975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0408239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6716236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4800071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9844590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1607016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421531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343119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3219243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3195986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17410633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982737-F789-4A38-B4D2-FF0A659A5E17}" type="datetimeFigureOut">
              <a:rPr lang="es-ES" smtClean="0"/>
              <a:t>10/03/2017</a:t>
            </a:fld>
            <a:endParaRPr lang="es-ES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8DC0B2-36B9-4449-8EB3-73EFE2237649}" type="slidenum">
              <a:rPr lang="es-ES" smtClean="0"/>
              <a:t>‹Nº›</a:t>
            </a:fld>
            <a:endParaRPr lang="es-ES"/>
          </a:p>
        </p:txBody>
      </p:sp>
    </p:spTree>
    <p:extLst>
      <p:ext uri="{BB962C8B-B14F-4D97-AF65-F5344CB8AC3E}">
        <p14:creationId xmlns:p14="http://schemas.microsoft.com/office/powerpoint/2010/main" val="23135426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hyperlink" Target="http://www.lavanguardia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2.jpeg"/><Relationship Id="rId4" Type="http://schemas.openxmlformats.org/officeDocument/2006/relationships/hyperlink" Target="http://www.lavanguardia.com/vida/20170228/42380984190/aparece-un-delfin-muerto-en-la-playa-de-la-picordia-de-arenys-de-mar.html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>
            <a:hlinkClick r:id="rId2"/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98990" y="184594"/>
            <a:ext cx="6846764" cy="1132142"/>
          </a:xfrm>
          <a:prstGeom prst="rect">
            <a:avLst/>
          </a:prstGeom>
        </p:spPr>
      </p:pic>
      <p:sp>
        <p:nvSpPr>
          <p:cNvPr id="3" name="CuadroTexto 2"/>
          <p:cNvSpPr txBox="1"/>
          <p:nvPr/>
        </p:nvSpPr>
        <p:spPr>
          <a:xfrm>
            <a:off x="1975104" y="1378291"/>
            <a:ext cx="892454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3200" b="1" i="1" dirty="0" err="1" smtClean="0">
                <a:latin typeface="Harlow Solid Italic" panose="04030604020F02020D02" pitchFamily="82" charset="0"/>
              </a:rPr>
              <a:t>Apareix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un </a:t>
            </a:r>
            <a:r>
              <a:rPr lang="es-ES" sz="3200" b="1" i="1" dirty="0" err="1" smtClean="0">
                <a:latin typeface="Harlow Solid Italic" panose="04030604020F02020D02" pitchFamily="82" charset="0"/>
              </a:rPr>
              <a:t>dofí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</a:t>
            </a:r>
            <a:r>
              <a:rPr lang="es-ES" sz="3200" b="1" i="1" dirty="0" err="1" smtClean="0">
                <a:latin typeface="Harlow Solid Italic" panose="04030604020F02020D02" pitchFamily="82" charset="0"/>
              </a:rPr>
              <a:t>mort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a la </a:t>
            </a:r>
            <a:r>
              <a:rPr lang="es-ES" sz="3200" b="1" i="1" dirty="0" err="1" smtClean="0">
                <a:latin typeface="Harlow Solid Italic" panose="04030604020F02020D02" pitchFamily="82" charset="0"/>
              </a:rPr>
              <a:t>platja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de la </a:t>
            </a:r>
            <a:r>
              <a:rPr lang="es-ES" sz="3200" b="1" i="1" dirty="0" err="1" smtClean="0">
                <a:latin typeface="Harlow Solid Italic" panose="04030604020F02020D02" pitchFamily="82" charset="0"/>
              </a:rPr>
              <a:t>Picòrdia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</a:t>
            </a:r>
            <a:r>
              <a:rPr lang="es-ES" sz="3200" b="1" i="1" dirty="0" err="1" smtClean="0">
                <a:latin typeface="Harlow Solid Italic" panose="04030604020F02020D02" pitchFamily="82" charset="0"/>
              </a:rPr>
              <a:t>d'Arenys</a:t>
            </a:r>
            <a:r>
              <a:rPr lang="es-ES" sz="3200" b="1" i="1" dirty="0" smtClean="0">
                <a:latin typeface="Harlow Solid Italic" panose="04030604020F02020D02" pitchFamily="82" charset="0"/>
              </a:rPr>
              <a:t> de Mar</a:t>
            </a:r>
            <a:endParaRPr lang="es-ES" sz="3200" b="1" i="1" dirty="0">
              <a:latin typeface="Harlow Solid Italic" panose="04030604020F02020D02" pitchFamily="82" charset="0"/>
            </a:endParaRPr>
          </a:p>
        </p:txBody>
      </p:sp>
      <p:pic>
        <p:nvPicPr>
          <p:cNvPr id="4" name="Imagen 3">
            <a:hlinkClick r:id="rId4"/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135595" y="2455509"/>
            <a:ext cx="5773553" cy="32373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19328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60127895"/>
              </p:ext>
            </p:extLst>
          </p:nvPr>
        </p:nvGraphicFramePr>
        <p:xfrm>
          <a:off x="1536192" y="603504"/>
          <a:ext cx="9290304" cy="6152295"/>
        </p:xfrm>
        <a:graphic>
          <a:graphicData uri="http://schemas.openxmlformats.org/drawingml/2006/table">
            <a:tbl>
              <a:tblPr firstRow="1" bandRow="1">
                <a:tableStyleId>{BDBED569-4797-4DF1-A0F4-6AAB3CD982D8}</a:tableStyleId>
              </a:tblPr>
              <a:tblGrid>
                <a:gridCol w="2629331"/>
                <a:gridCol w="6660973"/>
              </a:tblGrid>
              <a:tr h="925226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sz="2400" dirty="0" smtClean="0"/>
                        <a:t>QUÈ?</a:t>
                      </a:r>
                      <a:endParaRPr lang="es-E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sz="2000" dirty="0" smtClean="0"/>
                    </a:p>
                    <a:p>
                      <a:r>
                        <a:rPr lang="es-ES" sz="2400" dirty="0" smtClean="0"/>
                        <a:t>UN</a:t>
                      </a:r>
                      <a:r>
                        <a:rPr lang="es-ES" sz="2400" baseline="0" dirty="0" smtClean="0"/>
                        <a:t> DELFÍ MORT</a:t>
                      </a:r>
                      <a:endParaRPr lang="es-ES" sz="2400" dirty="0" smtClean="0"/>
                    </a:p>
                  </a:txBody>
                  <a:tcPr/>
                </a:tc>
              </a:tr>
              <a:tr h="810206">
                <a:tc>
                  <a:txBody>
                    <a:bodyPr/>
                    <a:lstStyle/>
                    <a:p>
                      <a:endParaRPr lang="es-ES" sz="2000" dirty="0" smtClean="0"/>
                    </a:p>
                    <a:p>
                      <a:r>
                        <a:rPr lang="es-ES" sz="2400" b="1" dirty="0" smtClean="0"/>
                        <a:t>QUI?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sz="2400" b="1" dirty="0" smtClean="0"/>
                        <a:t>UN</a:t>
                      </a:r>
                      <a:r>
                        <a:rPr lang="es-ES" sz="2400" b="1" baseline="0" dirty="0" smtClean="0"/>
                        <a:t> DELFÍ</a:t>
                      </a:r>
                      <a:r>
                        <a:rPr lang="es-ES" sz="2400" dirty="0" smtClean="0"/>
                        <a:t> </a:t>
                      </a:r>
                      <a:endParaRPr lang="es-ES" sz="2400" dirty="0"/>
                    </a:p>
                  </a:txBody>
                  <a:tcPr/>
                </a:tc>
              </a:tr>
              <a:tr h="881183">
                <a:tc>
                  <a:txBody>
                    <a:bodyPr/>
                    <a:lstStyle/>
                    <a:p>
                      <a:endParaRPr lang="es-ES" sz="1800" b="1" dirty="0" smtClean="0"/>
                    </a:p>
                    <a:p>
                      <a:r>
                        <a:rPr lang="es-ES" sz="2400" b="1" dirty="0" smtClean="0"/>
                        <a:t>QUAN?</a:t>
                      </a:r>
                      <a:endParaRPr lang="es-E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sz="2400" b="1" dirty="0" smtClean="0"/>
                        <a:t>EL</a:t>
                      </a:r>
                      <a:r>
                        <a:rPr lang="es-ES" sz="2400" b="1" baseline="0" dirty="0" smtClean="0"/>
                        <a:t> DIA 28 DE FEBRER DE L’ANY 2017</a:t>
                      </a:r>
                      <a:endParaRPr lang="es-ES" sz="2400" b="1" dirty="0" smtClean="0"/>
                    </a:p>
                  </a:txBody>
                  <a:tcPr/>
                </a:tc>
              </a:tr>
              <a:tr h="977686">
                <a:tc>
                  <a:txBody>
                    <a:bodyPr/>
                    <a:lstStyle/>
                    <a:p>
                      <a:endParaRPr lang="es-ES" sz="2000" b="1" dirty="0" smtClean="0"/>
                    </a:p>
                    <a:p>
                      <a:r>
                        <a:rPr lang="es-ES" sz="2400" b="1" dirty="0" smtClean="0"/>
                        <a:t>ON?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sz="2400" b="1" dirty="0" smtClean="0"/>
                        <a:t>EN LA PLATJA DE PICÒRDIA D’ARENYS DE MAR</a:t>
                      </a:r>
                    </a:p>
                    <a:p>
                      <a:endParaRPr lang="es-ES" dirty="0"/>
                    </a:p>
                  </a:txBody>
                  <a:tcPr/>
                </a:tc>
              </a:tr>
              <a:tr h="1066566"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sz="2400" b="1" dirty="0" smtClean="0"/>
                        <a:t>COM?</a:t>
                      </a:r>
                      <a:endParaRPr lang="es-E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s-ES" dirty="0" smtClean="0"/>
                    </a:p>
                    <a:p>
                      <a:r>
                        <a:rPr lang="es-ES" sz="2400" b="1" dirty="0" smtClean="0"/>
                        <a:t>PERQUÈ</a:t>
                      </a:r>
                      <a:r>
                        <a:rPr lang="es-ES" sz="2400" b="1" baseline="0" dirty="0" smtClean="0"/>
                        <a:t> ESTÀ  DÈBIL O MALALT PER CULPA DEL TEMPORAL DEL DILLUNS.</a:t>
                      </a:r>
                      <a:endParaRPr lang="es-ES" sz="2400" b="1" dirty="0"/>
                    </a:p>
                  </a:txBody>
                  <a:tcPr/>
                </a:tc>
              </a:tr>
              <a:tr h="1392462">
                <a:tc>
                  <a:txBody>
                    <a:bodyPr/>
                    <a:lstStyle/>
                    <a:p>
                      <a:endParaRPr lang="es-ES" sz="2000" dirty="0" smtClean="0"/>
                    </a:p>
                    <a:p>
                      <a:r>
                        <a:rPr lang="es-ES" sz="2400" b="1" dirty="0" smtClean="0"/>
                        <a:t>PER</a:t>
                      </a:r>
                      <a:r>
                        <a:rPr lang="es-ES" sz="2400" b="1" baseline="0" dirty="0" smtClean="0"/>
                        <a:t> QUÈ?</a:t>
                      </a:r>
                      <a:endParaRPr lang="es-E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it-IT" sz="2000" b="1" dirty="0" smtClean="0"/>
                    </a:p>
                    <a:p>
                      <a:r>
                        <a:rPr lang="it-IT" sz="2400" b="1" dirty="0" smtClean="0"/>
                        <a:t>PERQUÈ ESTÀ  DÈBIL O MALALT PER CULPA DEL TEMPORAL DEL DILLUNS.</a:t>
                      </a:r>
                    </a:p>
                    <a:p>
                      <a:endParaRPr lang="es-ES" sz="20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42004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621023" y="278702"/>
            <a:ext cx="4374195" cy="1731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5170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71</Words>
  <Application>Microsoft Office PowerPoint</Application>
  <PresentationFormat>Panorámica</PresentationFormat>
  <Paragraphs>25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Harlow Solid Italic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Argo</dc:creator>
  <cp:lastModifiedBy>Argo</cp:lastModifiedBy>
  <cp:revision>6</cp:revision>
  <dcterms:created xsi:type="dcterms:W3CDTF">2017-03-01T11:48:43Z</dcterms:created>
  <dcterms:modified xsi:type="dcterms:W3CDTF">2017-03-10T15:02:08Z</dcterms:modified>
</cp:coreProperties>
</file>