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7" r:id="rId10"/>
    <p:sldId id="261" r:id="rId11"/>
    <p:sldId id="262" r:id="rId12"/>
    <p:sldId id="265" r:id="rId13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C0DAAF-C4BE-469C-A03A-C09B029B5631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EE1AD-E580-441D-A563-DA4A630F43DC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ànnia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EE1AD-E580-441D-A563-DA4A630F43DC}" type="slidenum">
              <a:rPr lang="ca-ES" smtClean="0"/>
              <a:pPr/>
              <a:t>10</a:t>
            </a:fld>
            <a:endParaRPr lang="ca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2773C-D396-4DBF-AD75-FF254C4F5C76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99B05-C081-4E04-BD31-8B3EAA2FA7D1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RISCOS PER A LA SALUT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LES DROGUES</a:t>
            </a:r>
            <a:endParaRPr lang="ca-ES" dirty="0"/>
          </a:p>
        </p:txBody>
      </p:sp>
      <p:pic>
        <p:nvPicPr>
          <p:cNvPr id="4" name="3 Marcador de contenido" descr="la-salut-i-la-malaltia-9-72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600200"/>
            <a:ext cx="7056783" cy="49251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ELS ACCIDENTS DE TRÀNSIT</a:t>
            </a:r>
            <a:endParaRPr lang="ca-ES" dirty="0"/>
          </a:p>
        </p:txBody>
      </p:sp>
      <p:pic>
        <p:nvPicPr>
          <p:cNvPr id="4" name="3 Marcador de contenido" descr="la-salut-i-la-malaltia-10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600200"/>
            <a:ext cx="698477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FET PER: </a:t>
            </a:r>
          </a:p>
          <a:p>
            <a:r>
              <a:rPr lang="ca-ES" dirty="0" smtClean="0"/>
              <a:t>ÀNNIA BRANCHADELL I LAIA RODRÍGUEZ</a:t>
            </a:r>
          </a:p>
          <a:p>
            <a:r>
              <a:rPr lang="ca-ES" dirty="0" smtClean="0"/>
              <a:t>  </a:t>
            </a:r>
          </a:p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Esperem que </a:t>
            </a:r>
            <a:r>
              <a:rPr lang="ca-ES" dirty="0" smtClean="0"/>
              <a:t>hagiu</a:t>
            </a:r>
            <a:r>
              <a:rPr lang="ca-ES" dirty="0" smtClean="0"/>
              <a:t> après moltes coses noves! </a:t>
            </a:r>
          </a:p>
          <a:p>
            <a:r>
              <a:rPr lang="ca-ES" dirty="0" smtClean="0"/>
              <a:t>Si es així l’examen us anirà molt bé!!!</a:t>
            </a:r>
            <a:endParaRPr lang="ca-ES" dirty="0"/>
          </a:p>
          <a:p>
            <a:endParaRPr lang="ca-ES" dirty="0" smtClean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L’alcohol.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L’alcohol és una substància molt estesa en la nostra societat que pot representar un risc greu per a la salut.</a:t>
            </a:r>
          </a:p>
          <a:p>
            <a:r>
              <a:rPr lang="ca-ES" dirty="0" smtClean="0"/>
              <a:t>L’alcohol es consumeix amb les begudes alcohòliques. Passa a la sang a través de l’aparell digestiu i llavors arriba al cervell. </a:t>
            </a:r>
            <a:endParaRPr lang="ca-ES" dirty="0"/>
          </a:p>
          <a:p>
            <a:r>
              <a:rPr lang="ca-ES" dirty="0" smtClean="0"/>
              <a:t>En casos extrems pot causar la mort.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PROBLEMES CAUSATS PER L’ALCOHOLISME. 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Deteriorament mental i demència.</a:t>
            </a:r>
          </a:p>
          <a:p>
            <a:r>
              <a:rPr lang="ca-ES" dirty="0" smtClean="0"/>
              <a:t>Infeccions pulmonars.</a:t>
            </a:r>
          </a:p>
          <a:p>
            <a:r>
              <a:rPr lang="ca-ES" dirty="0"/>
              <a:t>C</a:t>
            </a:r>
            <a:r>
              <a:rPr lang="ca-ES" dirty="0" smtClean="0"/>
              <a:t>àncer de mama</a:t>
            </a:r>
          </a:p>
          <a:p>
            <a:r>
              <a:rPr lang="ca-ES" dirty="0" smtClean="0"/>
              <a:t>Degeneració dels músculs.</a:t>
            </a:r>
          </a:p>
          <a:p>
            <a:r>
              <a:rPr lang="ca-ES" dirty="0" smtClean="0"/>
              <a:t>Deteriorament del fetge.</a:t>
            </a:r>
          </a:p>
          <a:p>
            <a:r>
              <a:rPr lang="ca-ES" dirty="0" smtClean="0"/>
              <a:t>Càncer del aparell digestiu.</a:t>
            </a:r>
          </a:p>
          <a:p>
            <a:r>
              <a:rPr lang="ca-ES" dirty="0" smtClean="0"/>
              <a:t>Càncer de boca.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CONTINUACIÓ PROBLEMES CAUSATS PER L’ALCOHOLISME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Problemes cardíacs.</a:t>
            </a:r>
          </a:p>
          <a:p>
            <a:r>
              <a:rPr lang="ca-ES" dirty="0" smtClean="0"/>
              <a:t>Fractures d’ossos.</a:t>
            </a:r>
          </a:p>
          <a:p>
            <a:r>
              <a:rPr lang="ca-ES" dirty="0" smtClean="0"/>
              <a:t>Deteriorament del pàncrees.</a:t>
            </a:r>
          </a:p>
          <a:p>
            <a:r>
              <a:rPr lang="ca-ES" dirty="0" smtClean="0"/>
              <a:t>Gastritis i úlceres.</a:t>
            </a:r>
          </a:p>
          <a:p>
            <a:r>
              <a:rPr lang="ca-ES" dirty="0" smtClean="0"/>
              <a:t>Danys al fetus.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DIBUIX DELS PROBLEMES CAUSATS PER L’ALCOHOLISME</a:t>
            </a:r>
            <a:endParaRPr lang="ca-ES" dirty="0"/>
          </a:p>
        </p:txBody>
      </p:sp>
      <p:pic>
        <p:nvPicPr>
          <p:cNvPr id="4" name="3 Marcador de contenido" descr="les-persones-i-la-salut-7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55882"/>
          <a:stretch>
            <a:fillRect/>
          </a:stretch>
        </p:blipFill>
        <p:spPr>
          <a:xfrm>
            <a:off x="2339752" y="1628800"/>
            <a:ext cx="4752528" cy="49685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EL TABAC</a:t>
            </a:r>
            <a:endParaRPr lang="ca-ES" dirty="0"/>
          </a:p>
        </p:txBody>
      </p:sp>
      <p:pic>
        <p:nvPicPr>
          <p:cNvPr id="4" name="3 Marcador de contenido" descr="la-salut-i-la-malaltia-8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9" y="1600200"/>
            <a:ext cx="7056784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PROBEMES CAUSATS PEL TABAQUISME 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Infart cerebral.</a:t>
            </a:r>
          </a:p>
          <a:p>
            <a:r>
              <a:rPr lang="ca-ES" dirty="0" smtClean="0"/>
              <a:t>Taques i arrugues a la pell.</a:t>
            </a:r>
          </a:p>
          <a:p>
            <a:r>
              <a:rPr lang="ca-ES" dirty="0" smtClean="0"/>
              <a:t>Malalties respiratòries.</a:t>
            </a:r>
          </a:p>
          <a:p>
            <a:r>
              <a:rPr lang="ca-ES" dirty="0" smtClean="0"/>
              <a:t>Càncer de pulmó.</a:t>
            </a:r>
          </a:p>
          <a:p>
            <a:r>
              <a:rPr lang="ca-ES" dirty="0" smtClean="0"/>
              <a:t>Nadons prematurs.</a:t>
            </a:r>
          </a:p>
          <a:p>
            <a:r>
              <a:rPr lang="ca-ES" dirty="0" smtClean="0"/>
              <a:t>Càncer de boca, faringe i laringe.</a:t>
            </a:r>
          </a:p>
          <a:p>
            <a:r>
              <a:rPr lang="ca-ES" dirty="0" smtClean="0"/>
              <a:t>Problemes dentals.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CONTINUACIÓ PROBLEMES CAUSATS PER EL TABAQUISME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Càncer d’esòfag.</a:t>
            </a:r>
          </a:p>
          <a:p>
            <a:r>
              <a:rPr lang="ca-ES" dirty="0" smtClean="0"/>
              <a:t>Problemes cardíacs.</a:t>
            </a:r>
          </a:p>
          <a:p>
            <a:r>
              <a:rPr lang="ca-ES" dirty="0" smtClean="0"/>
              <a:t>Gastritis i úlceres.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DIBUIX PROBLEMES CAUSATS PEL TABAQUISME</a:t>
            </a:r>
            <a:endParaRPr lang="ca-ES" dirty="0"/>
          </a:p>
        </p:txBody>
      </p:sp>
      <p:pic>
        <p:nvPicPr>
          <p:cNvPr id="4" name="3 Marcador de contenido" descr="les-persones-i-la-salut-8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48807" t="8587" b="3908"/>
          <a:stretch>
            <a:fillRect/>
          </a:stretch>
        </p:blipFill>
        <p:spPr>
          <a:xfrm>
            <a:off x="2987824" y="1988840"/>
            <a:ext cx="3816424" cy="45365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213</Words>
  <Application>Microsoft Office PowerPoint</Application>
  <PresentationFormat>Presentación en pantalla (4:3)</PresentationFormat>
  <Paragraphs>45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RISCOS PER A LA SALUT</vt:lpstr>
      <vt:lpstr>L’alcohol.</vt:lpstr>
      <vt:lpstr>PROBLEMES CAUSATS PER L’ALCOHOLISME. </vt:lpstr>
      <vt:lpstr>CONTINUACIÓ PROBLEMES CAUSATS PER L’ALCOHOLISME</vt:lpstr>
      <vt:lpstr>DIBUIX DELS PROBLEMES CAUSATS PER L’ALCOHOLISME</vt:lpstr>
      <vt:lpstr>EL TABAC</vt:lpstr>
      <vt:lpstr>PROBEMES CAUSATS PEL TABAQUISME </vt:lpstr>
      <vt:lpstr>CONTINUACIÓ PROBLEMES CAUSATS PER EL TABAQUISME</vt:lpstr>
      <vt:lpstr>DIBUIX PROBLEMES CAUSATS PEL TABAQUISME</vt:lpstr>
      <vt:lpstr>LES DROGUES</vt:lpstr>
      <vt:lpstr>ELS ACCIDENTS DE TRÀNSIT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RISCOS PER A LA SALUT</dc:title>
  <dc:creator>Windows User</dc:creator>
  <cp:lastModifiedBy>Windows User</cp:lastModifiedBy>
  <cp:revision>10</cp:revision>
  <dcterms:created xsi:type="dcterms:W3CDTF">2014-12-30T10:39:48Z</dcterms:created>
  <dcterms:modified xsi:type="dcterms:W3CDTF">2014-12-30T12:51:29Z</dcterms:modified>
</cp:coreProperties>
</file>