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Arial"/>
              <a:buNone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buClr>
                <a:schemeClr val="dk1"/>
              </a:buClr>
              <a:buFont typeface="Arial"/>
              <a:buNone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buClr>
                <a:schemeClr val="dk1"/>
              </a:buClr>
              <a:buFont typeface="Arial"/>
              <a:buNone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sz="2000"/>
            </a:lvl1pPr>
            <a:lvl2pPr rtl="0" indent="0" marL="457200">
              <a:buFont typeface="Arial"/>
              <a:buNone/>
              <a:defRPr sz="1800"/>
            </a:lvl2pPr>
            <a:lvl3pPr rtl="0" indent="0" marL="914400">
              <a:buFont typeface="Arial"/>
              <a:buNone/>
              <a:defRPr sz="1600"/>
            </a:lvl3pPr>
            <a:lvl4pPr rtl="0" indent="0" marL="1371600">
              <a:buFont typeface="Arial"/>
              <a:buNone/>
              <a:defRPr sz="1400"/>
            </a:lvl4pPr>
            <a:lvl5pPr rtl="0" indent="0" marL="1828800">
              <a:buFont typeface="Arial"/>
              <a:buNone/>
              <a:defRPr sz="1400"/>
            </a:lvl5pPr>
            <a:lvl6pPr rtl="0" indent="0" marL="2286000">
              <a:buFont typeface="Arial"/>
              <a:buNone/>
              <a:defRPr sz="1400"/>
            </a:lvl6pPr>
            <a:lvl7pPr rtl="0" indent="0" marL="2743200">
              <a:buFont typeface="Arial"/>
              <a:buNone/>
              <a:defRPr sz="1400"/>
            </a:lvl7pPr>
            <a:lvl8pPr rtl="0" indent="0" marL="3200400">
              <a:buFont typeface="Arial"/>
              <a:buNone/>
              <a:defRPr sz="1400"/>
            </a:lvl8pPr>
            <a:lvl9pPr rtl="0" indent="0" marL="3657600"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/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" name="Shape 48"/>
          <p:cNvSpPr txBox="1"/>
          <p:nvPr/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49" name="Shape 49"/>
          <p:cNvSpPr/>
          <p:nvPr/>
        </p:nvSpPr>
        <p:spPr>
          <a:xfrm>
            <a:off y="-1586" x="-1586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1" name="Shape 111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2" name="Shape 112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8" name="Shape 118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5" name="Shape 125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26" name="Shape 126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2" name="Shape 132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3" name="Shape 133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9" name="Shape 139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0" name="Shape 140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6" name="Shape 146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7" name="Shape 147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3" name="Shape 153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4" name="Shape 154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0" name="Shape 160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1" name="Shape 161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7" name="Shape 167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8" name="Shape 168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4" name="Shape 174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75" name="Shape 175"/>
          <p:cNvSpPr/>
          <p:nvPr/>
        </p:nvSpPr>
        <p:spPr>
          <a:xfrm>
            <a:off y="-1586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5" name="Shape 55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56" name="Shape 56"/>
          <p:cNvSpPr/>
          <p:nvPr/>
        </p:nvSpPr>
        <p:spPr>
          <a:xfrm>
            <a:off y="0" x="-1586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1" name="Shape 181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2" name="Shape 182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8" name="Shape 188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9" name="Shape 189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5" name="Shape 195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96" name="Shape 196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2" name="Shape 202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03" name="Shape 203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9" name="Shape 209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10" name="Shape 210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6" name="Shape 216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17" name="Shape 217"/>
          <p:cNvSpPr/>
          <p:nvPr/>
        </p:nvSpPr>
        <p:spPr>
          <a:xfrm>
            <a:off y="0" x="-1586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3" name="Shape 223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24" name="Shape 224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0" name="Shape 230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31" name="Shape 231"/>
          <p:cNvSpPr/>
          <p:nvPr/>
        </p:nvSpPr>
        <p:spPr>
          <a:xfrm>
            <a:off y="0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2" name="Shape 62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63" name="Shape 63"/>
          <p:cNvSpPr/>
          <p:nvPr/>
        </p:nvSpPr>
        <p:spPr>
          <a:xfrm>
            <a:off y="0" x="-25400"/>
            <a:ext cy="6877050" cx="916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9" name="Shape 69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70" name="Shape 70"/>
          <p:cNvSpPr/>
          <p:nvPr/>
        </p:nvSpPr>
        <p:spPr>
          <a:xfrm>
            <a:off y="0" x="-1586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6" name="Shape 76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77" name="Shape 77"/>
          <p:cNvSpPr/>
          <p:nvPr/>
        </p:nvSpPr>
        <p:spPr>
          <a:xfrm>
            <a:off y="0" x="0"/>
            <a:ext cy="6913562" cx="9217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3" name="Shape 83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84" name="Shape 84"/>
          <p:cNvSpPr/>
          <p:nvPr/>
        </p:nvSpPr>
        <p:spPr>
          <a:xfrm>
            <a:off y="0" x="-1586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0" name="Shape 90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91" name="Shape 91"/>
          <p:cNvSpPr/>
          <p:nvPr/>
        </p:nvSpPr>
        <p:spPr>
          <a:xfrm>
            <a:off y="-1586" x="0"/>
            <a:ext cy="6859586" cx="9145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7" name="Shape 97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98" name="Shape 98"/>
          <p:cNvSpPr/>
          <p:nvPr/>
        </p:nvSpPr>
        <p:spPr>
          <a:xfrm>
            <a:off y="0" x="0"/>
            <a:ext cy="6913562" cx="9217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4" name="Shape 104"/>
          <p:cNvSpPr txBox="1"/>
          <p:nvPr/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5" name="Shape 105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