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3" r:id="rId2"/>
    <p:sldId id="256" r:id="rId3"/>
    <p:sldId id="257" r:id="rId4"/>
    <p:sldId id="258" r:id="rId5"/>
    <p:sldId id="260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41" autoAdjust="0"/>
    <p:restoredTop sz="94660"/>
  </p:normalViewPr>
  <p:slideViewPr>
    <p:cSldViewPr>
      <p:cViewPr>
        <p:scale>
          <a:sx n="59" d="100"/>
          <a:sy n="59" d="100"/>
        </p:scale>
        <p:origin x="-7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2FFCC-8F3C-472E-8C3F-5AA22E64FB77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8A6B8-1106-4F8B-94F7-133FF544844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2357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8A6B8-1106-4F8B-94F7-133FF544844A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73829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9EEA715-4BE2-4B04-81CB-E82D25987E85}" type="datetimeFigureOut">
              <a:rPr lang="es-ES" smtClean="0"/>
              <a:pPr/>
              <a:t>17/03/2016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D12351-3C09-4FC6-AD0B-751505D4CB1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1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kDKb65daaA" TargetMode="External"/><Relationship Id="rId2" Type="http://schemas.openxmlformats.org/officeDocument/2006/relationships/hyperlink" Target="https://youtu.be/urVLrecZRk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ubtítulo"/>
          <p:cNvSpPr>
            <a:spLocks noGrp="1"/>
          </p:cNvSpPr>
          <p:nvPr>
            <p:ph sz="half" idx="1"/>
          </p:nvPr>
        </p:nvSpPr>
        <p:spPr>
          <a:xfrm rot="1052256">
            <a:off x="954606" y="1598410"/>
            <a:ext cx="7684359" cy="1550457"/>
          </a:xfrm>
          <a:solidFill>
            <a:schemeClr val="accent2"/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es-ES" sz="10500" dirty="0" err="1" smtClean="0">
                <a:solidFill>
                  <a:srgbClr val="66FF66"/>
                </a:solidFill>
              </a:rPr>
              <a:t>science</a:t>
            </a:r>
            <a:endParaRPr lang="es-ES" sz="10500" dirty="0">
              <a:solidFill>
                <a:srgbClr val="66FF66"/>
              </a:solidFill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xfrm>
            <a:off x="323528" y="3501008"/>
            <a:ext cx="7848872" cy="3179440"/>
          </a:xfrm>
        </p:spPr>
        <p:txBody>
          <a:bodyPr>
            <a:normAutofit lnSpcReduction="10000"/>
          </a:bodyPr>
          <a:lstStyle/>
          <a:p>
            <a:pPr marL="64008" indent="0">
              <a:buNone/>
            </a:pPr>
            <a:endParaRPr lang="es-ES" sz="5900" dirty="0" smtClean="0">
              <a:latin typeface="Chiller" pitchFamily="82" charset="0"/>
            </a:endParaRPr>
          </a:p>
          <a:p>
            <a:pPr marL="64008" indent="0">
              <a:buNone/>
            </a:pPr>
            <a:r>
              <a:rPr lang="es-ES" sz="5900" dirty="0" smtClean="0">
                <a:latin typeface="Chiller" pitchFamily="82" charset="0"/>
              </a:rPr>
              <a:t>    </a:t>
            </a:r>
            <a:r>
              <a:rPr lang="es-ES" sz="8800" dirty="0" smtClean="0">
                <a:latin typeface="Chiller" pitchFamily="82" charset="0"/>
              </a:rPr>
              <a:t>DESI Y TXELL</a:t>
            </a:r>
          </a:p>
        </p:txBody>
      </p:sp>
      <p:sp>
        <p:nvSpPr>
          <p:cNvPr id="2" name="1 Flecha abajo"/>
          <p:cNvSpPr/>
          <p:nvPr/>
        </p:nvSpPr>
        <p:spPr>
          <a:xfrm rot="2813917">
            <a:off x="6709988" y="134196"/>
            <a:ext cx="2359680" cy="21460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Flecha abajo"/>
          <p:cNvSpPr/>
          <p:nvPr/>
        </p:nvSpPr>
        <p:spPr>
          <a:xfrm rot="13190997">
            <a:off x="158496" y="2371406"/>
            <a:ext cx="2447116" cy="25906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8347266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/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When </a:t>
            </a:r>
            <a:r>
              <a:rPr lang="en-US" dirty="0">
                <a:effectLst/>
              </a:rPr>
              <a:t>was invented </a:t>
            </a:r>
            <a:r>
              <a:rPr lang="en-US" dirty="0" smtClean="0">
                <a:effectLst/>
              </a:rPr>
              <a:t>?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endParaRPr lang="es-ES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The  </a:t>
            </a:r>
            <a:r>
              <a:rPr lang="en-US" dirty="0" smtClean="0">
                <a:solidFill>
                  <a:srgbClr val="00B0F0"/>
                </a:solidFill>
              </a:rPr>
              <a:t>first </a:t>
            </a:r>
            <a:r>
              <a:rPr lang="en-US" dirty="0">
                <a:solidFill>
                  <a:srgbClr val="00B0F0"/>
                </a:solidFill>
              </a:rPr>
              <a:t>helicopter </a:t>
            </a:r>
            <a:r>
              <a:rPr lang="en-US" dirty="0" smtClean="0">
                <a:solidFill>
                  <a:srgbClr val="00B0F0"/>
                </a:solidFill>
              </a:rPr>
              <a:t>was </a:t>
            </a:r>
            <a:r>
              <a:rPr lang="en-US" dirty="0" smtClean="0">
                <a:solidFill>
                  <a:srgbClr val="00B0F0"/>
                </a:solidFill>
              </a:rPr>
              <a:t>invented </a:t>
            </a:r>
            <a:r>
              <a:rPr lang="en-US" dirty="0" smtClean="0">
                <a:solidFill>
                  <a:srgbClr val="00B0F0"/>
                </a:solidFill>
              </a:rPr>
              <a:t>in 1936.</a:t>
            </a:r>
            <a:endParaRPr lang="es-ES" dirty="0">
              <a:solidFill>
                <a:srgbClr val="00B0F0"/>
              </a:solidFill>
            </a:endParaRPr>
          </a:p>
          <a:p>
            <a:pPr marL="64008" indent="0">
              <a:buNone/>
            </a:pPr>
            <a:endParaRPr lang="es-ES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2571744"/>
            <a:ext cx="5415002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  <p:sndAc>
          <p:stSnd>
            <p:snd r:embed="rId5" name="drumroll.wav"/>
          </p:stSnd>
        </p:sndAc>
      </p:transition>
    </mc:Choice>
    <mc:Fallback>
      <p:transition spd="slow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When was </a:t>
            </a:r>
            <a:r>
              <a:rPr lang="en-US" dirty="0" smtClean="0">
                <a:effectLst/>
              </a:rPr>
              <a:t>invented?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0375" y="1844824"/>
            <a:ext cx="8291264" cy="4498520"/>
          </a:xfrm>
        </p:spPr>
        <p:txBody>
          <a:bodyPr/>
          <a:lstStyle/>
          <a:p>
            <a:r>
              <a:rPr lang="ca-ES" dirty="0">
                <a:solidFill>
                  <a:srgbClr val="00B0F0"/>
                </a:solidFill>
              </a:rPr>
              <a:t>The </a:t>
            </a:r>
            <a:r>
              <a:rPr lang="ca-ES" dirty="0" smtClean="0">
                <a:solidFill>
                  <a:srgbClr val="00B0F0"/>
                </a:solidFill>
              </a:rPr>
              <a:t>second </a:t>
            </a:r>
            <a:r>
              <a:rPr lang="ca-ES" dirty="0" err="1" smtClean="0">
                <a:solidFill>
                  <a:srgbClr val="00B0F0"/>
                </a:solidFill>
              </a:rPr>
              <a:t>helicopter</a:t>
            </a:r>
            <a:r>
              <a:rPr lang="ca-ES" dirty="0" smtClean="0">
                <a:solidFill>
                  <a:srgbClr val="00B0F0"/>
                </a:solidFill>
              </a:rPr>
              <a:t> </a:t>
            </a:r>
            <a:r>
              <a:rPr lang="ca-ES" dirty="0" err="1" smtClean="0">
                <a:solidFill>
                  <a:srgbClr val="00B0F0"/>
                </a:solidFill>
              </a:rPr>
              <a:t>was</a:t>
            </a:r>
            <a:r>
              <a:rPr lang="ca-ES" dirty="0" smtClean="0">
                <a:solidFill>
                  <a:srgbClr val="00B0F0"/>
                </a:solidFill>
              </a:rPr>
              <a:t> </a:t>
            </a:r>
            <a:r>
              <a:rPr lang="ca-ES" dirty="0" err="1" smtClean="0">
                <a:solidFill>
                  <a:srgbClr val="00B0F0"/>
                </a:solidFill>
              </a:rPr>
              <a:t>invented</a:t>
            </a:r>
            <a:r>
              <a:rPr lang="ca-ES" dirty="0" smtClean="0">
                <a:solidFill>
                  <a:srgbClr val="00B0F0"/>
                </a:solidFill>
              </a:rPr>
              <a:t> </a:t>
            </a:r>
            <a:r>
              <a:rPr lang="ca-ES" dirty="0" smtClean="0">
                <a:solidFill>
                  <a:srgbClr val="00B0F0"/>
                </a:solidFill>
              </a:rPr>
              <a:t>in1941 </a:t>
            </a:r>
            <a:r>
              <a:rPr lang="ca-ES" dirty="0">
                <a:solidFill>
                  <a:srgbClr val="00B0F0"/>
                </a:solidFill>
              </a:rPr>
              <a:t>in </a:t>
            </a:r>
            <a:r>
              <a:rPr lang="ca-ES" dirty="0" err="1" smtClean="0">
                <a:solidFill>
                  <a:srgbClr val="00B0F0"/>
                </a:solidFill>
              </a:rPr>
              <a:t>germany</a:t>
            </a:r>
            <a:r>
              <a:rPr lang="ca-ES" dirty="0" smtClean="0">
                <a:solidFill>
                  <a:srgbClr val="00B0F0"/>
                </a:solidFill>
              </a:rPr>
              <a:t>. The </a:t>
            </a:r>
            <a:r>
              <a:rPr lang="ca-ES" dirty="0" err="1" smtClean="0">
                <a:solidFill>
                  <a:srgbClr val="00B0F0"/>
                </a:solidFill>
              </a:rPr>
              <a:t>name</a:t>
            </a:r>
            <a:r>
              <a:rPr lang="ca-ES" dirty="0" smtClean="0">
                <a:solidFill>
                  <a:srgbClr val="00B0F0"/>
                </a:solidFill>
              </a:rPr>
              <a:t> </a:t>
            </a:r>
            <a:r>
              <a:rPr lang="ca-ES" dirty="0" err="1" smtClean="0">
                <a:solidFill>
                  <a:srgbClr val="00B0F0"/>
                </a:solidFill>
              </a:rPr>
              <a:t>was</a:t>
            </a:r>
            <a:r>
              <a:rPr lang="ca-ES" dirty="0" smtClean="0">
                <a:solidFill>
                  <a:srgbClr val="00B0F0"/>
                </a:solidFill>
              </a:rPr>
              <a:t>: </a:t>
            </a:r>
            <a:r>
              <a:rPr lang="ca-ES" u="sng" dirty="0" err="1" smtClean="0"/>
              <a:t>Flettner</a:t>
            </a:r>
            <a:r>
              <a:rPr lang="ca-ES" u="sng" dirty="0" smtClean="0"/>
              <a:t> </a:t>
            </a:r>
            <a:r>
              <a:rPr lang="ca-ES" u="sng" dirty="0"/>
              <a:t>FL </a:t>
            </a:r>
            <a:r>
              <a:rPr lang="ca-ES" u="sng" dirty="0" smtClean="0">
                <a:solidFill>
                  <a:srgbClr val="00B0F0"/>
                </a:solidFill>
              </a:rPr>
              <a:t>282 </a:t>
            </a:r>
            <a:r>
              <a:rPr lang="ca-ES" u="sng" dirty="0" smtClean="0"/>
              <a:t>kolibri</a:t>
            </a:r>
            <a:r>
              <a:rPr lang="ca-ES" dirty="0">
                <a:solidFill>
                  <a:srgbClr val="00B0F0"/>
                </a:solidFill>
              </a:rPr>
              <a:t> </a:t>
            </a:r>
            <a:r>
              <a:rPr lang="ca-ES" dirty="0" smtClean="0">
                <a:solidFill>
                  <a:srgbClr val="00B0F0"/>
                </a:solidFill>
              </a:rPr>
              <a:t>.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4" name="AutoShape 2" descr="Resultado de imagen de focke wulf fw 6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" name="AutoShape 4" descr="Resultado de imagen de focke wulf fw 6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" name="AutoShape 6" descr="Resultado de imagen de focke wulf fw 6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431163"/>
            <a:ext cx="5535697" cy="340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>
                <a:effectLst/>
              </a:rPr>
              <a:t/>
            </a:r>
            <a:br>
              <a:rPr lang="ca-ES" dirty="0" smtClean="0">
                <a:effectLst/>
              </a:rPr>
            </a:br>
            <a:r>
              <a:rPr lang="ca-ES" dirty="0">
                <a:effectLst/>
              </a:rPr>
              <a:t> </a:t>
            </a:r>
            <a:r>
              <a:rPr lang="ca-ES" dirty="0" smtClean="0">
                <a:effectLst/>
              </a:rPr>
              <a:t>          </a:t>
            </a:r>
            <a:r>
              <a:rPr lang="ca-ES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Who</a:t>
            </a:r>
            <a:r>
              <a:rPr lang="ca-ES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ca-ES" dirty="0" err="1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invented</a:t>
            </a:r>
            <a:r>
              <a:rPr lang="ca-ES" dirty="0" smtClean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ca-ES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it: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The first helicopter was created  by </a:t>
            </a:r>
            <a:r>
              <a:rPr lang="ca-ES" dirty="0" smtClean="0">
                <a:solidFill>
                  <a:srgbClr val="00B0F0"/>
                </a:solidFill>
              </a:rPr>
              <a:t>german doblhoff</a:t>
            </a:r>
            <a:r>
              <a:rPr lang="ca-ES" dirty="0" smtClean="0"/>
              <a:t> and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smtClean="0"/>
              <a:t>second </a:t>
            </a:r>
            <a:r>
              <a:rPr lang="ca-ES" dirty="0" err="1" smtClean="0"/>
              <a:t>by</a:t>
            </a:r>
            <a:r>
              <a:rPr lang="ca-ES" dirty="0"/>
              <a:t> </a:t>
            </a:r>
            <a:r>
              <a:rPr lang="ca-ES" dirty="0">
                <a:solidFill>
                  <a:srgbClr val="00B0F0"/>
                </a:solidFill>
              </a:rPr>
              <a:t>Freeman Field</a:t>
            </a:r>
            <a:r>
              <a:rPr lang="ca-ES" dirty="0" smtClean="0"/>
              <a:t>.</a:t>
            </a: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effectLst/>
              </a:rPr>
              <a:t>INTERESTING </a:t>
            </a:r>
            <a:r>
              <a:rPr lang="ca-ES" dirty="0" err="1" smtClean="0">
                <a:effectLst/>
              </a:rPr>
              <a:t>VIDEOS</a:t>
            </a:r>
            <a:r>
              <a:rPr lang="ca-ES" dirty="0" smtClean="0">
                <a:effectLst/>
              </a:rPr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es-ES" dirty="0"/>
          </a:p>
          <a:p>
            <a:r>
              <a:rPr lang="ca-ES" dirty="0">
                <a:hlinkClick r:id="rId2"/>
              </a:rPr>
              <a:t>https://</a:t>
            </a:r>
            <a:r>
              <a:rPr lang="ca-ES" dirty="0" smtClean="0">
                <a:hlinkClick r:id="rId2"/>
              </a:rPr>
              <a:t>youtu.be/urVLrecZRk4</a:t>
            </a:r>
            <a:endParaRPr lang="ca-ES" dirty="0" smtClean="0"/>
          </a:p>
          <a:p>
            <a:r>
              <a:rPr lang="ca-ES" dirty="0" smtClean="0">
                <a:hlinkClick r:id="rId3"/>
              </a:rPr>
              <a:t>https://</a:t>
            </a:r>
            <a:r>
              <a:rPr lang="ca-ES" dirty="0" smtClean="0">
                <a:hlinkClick r:id="rId3"/>
              </a:rPr>
              <a:t>youtu.be/CkDKb65daaA</a:t>
            </a:r>
            <a:r>
              <a:rPr lang="ca-ES" dirty="0" smtClean="0"/>
              <a:t> </a:t>
            </a:r>
            <a:endParaRPr lang="es-ES" dirty="0" smtClean="0"/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 smtClean="0"/>
              <a:t/>
            </a:r>
            <a:br>
              <a:rPr lang="ca-ES" dirty="0" smtClean="0"/>
            </a:br>
            <a:r>
              <a:rPr lang="ca-ES" dirty="0"/>
              <a:t> </a:t>
            </a:r>
            <a:r>
              <a:rPr lang="ca-ES" dirty="0" smtClean="0"/>
              <a:t>       </a:t>
            </a:r>
            <a:r>
              <a:rPr lang="ca-ES" dirty="0" smtClean="0">
                <a:solidFill>
                  <a:srgbClr val="66FF66"/>
                </a:solidFill>
              </a:rPr>
              <a:t>Thanks for listening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  <p:sndAc>
          <p:stSnd>
            <p:snd r:embed="rId4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199</TotalTime>
  <Words>56</Words>
  <Application>Microsoft Office PowerPoint</Application>
  <PresentationFormat>Presentación en pantalla (4:3)</PresentationFormat>
  <Paragraphs>15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Diapositiva 1</vt:lpstr>
      <vt:lpstr> When was invented ? </vt:lpstr>
      <vt:lpstr>When was invented?</vt:lpstr>
      <vt:lpstr>            Who invented it: </vt:lpstr>
      <vt:lpstr>INTERESTING VIDEOS:</vt:lpstr>
      <vt:lpstr>          Thanks for listening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alumne06</dc:creator>
  <cp:lastModifiedBy>User</cp:lastModifiedBy>
  <cp:revision>19</cp:revision>
  <dcterms:created xsi:type="dcterms:W3CDTF">2016-02-18T16:06:40Z</dcterms:created>
  <dcterms:modified xsi:type="dcterms:W3CDTF">2016-03-17T08:39:20Z</dcterms:modified>
</cp:coreProperties>
</file>