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63CB"/>
    <a:srgbClr val="FFCD2F"/>
    <a:srgbClr val="B71BB0"/>
    <a:srgbClr val="3333FF"/>
    <a:srgbClr val="1827BA"/>
    <a:srgbClr val="7A1275"/>
    <a:srgbClr val="999C14"/>
    <a:srgbClr val="F1E10F"/>
    <a:srgbClr val="03C6DB"/>
    <a:srgbClr val="11E5F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>
        <p:scale>
          <a:sx n="59" d="100"/>
          <a:sy n="59" d="100"/>
        </p:scale>
        <p:origin x="-1872" y="-6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angle rect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ítol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17" name="Subtítol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a-ES" smtClean="0"/>
              <a:t>Feu clic aquí per editar l'estil de subtítols del patró.</a:t>
            </a:r>
            <a:endParaRPr kumimoji="0" lang="en-US"/>
          </a:p>
        </p:txBody>
      </p:sp>
      <p:grpSp>
        <p:nvGrpSpPr>
          <p:cNvPr id="2" name="A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liu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orma lliu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orma lliu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Connector rect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Contenidor de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19" name="Contenidor de peu de pà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Contenidor de número de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Títol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Cometes angulars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ometes angulars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Títol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5" name="Contenidor de contingut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Títol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ingut amb l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" name="Contenidor de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a-ES" smtClean="0"/>
              <a:t>Feu clic aquí per editar els estils de text</a:t>
            </a:r>
          </a:p>
          <a:p>
            <a:pPr lvl="1" eaLnBrk="1" latinLnBrk="0" hangingPunct="1"/>
            <a:r>
              <a:rPr lang="ca-ES" smtClean="0"/>
              <a:t>Segon nivell</a:t>
            </a:r>
          </a:p>
          <a:p>
            <a:pPr lvl="2" eaLnBrk="1" latinLnBrk="0" hangingPunct="1"/>
            <a:r>
              <a:rPr lang="ca-ES" smtClean="0"/>
              <a:t>Tercer nivell</a:t>
            </a:r>
          </a:p>
          <a:p>
            <a:pPr lvl="3" eaLnBrk="1" latinLnBrk="0" hangingPunct="1"/>
            <a:r>
              <a:rPr lang="ca-ES" smtClean="0"/>
              <a:t>Quart nivell</a:t>
            </a:r>
          </a:p>
          <a:p>
            <a:pPr lvl="4" eaLnBrk="1" latinLnBrk="0" hangingPunct="1"/>
            <a:r>
              <a:rPr lang="ca-ES" smtClean="0"/>
              <a:t>Cinquè nivell</a:t>
            </a:r>
            <a:endParaRPr kumimoji="0" lang="en-U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tge amb l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a-ES" smtClean="0"/>
              <a:t>Feu clic a la icona per afegir una imatge</a:t>
            </a:r>
            <a:endParaRPr kumimoji="0" lang="en-US" dirty="0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8" name="Forma lliure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orma lliure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iangle rect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Connector rect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ometes angulars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ometes angulars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liure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orma lliure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Connector rect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ontenidor de títo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a-ES" smtClean="0"/>
              <a:t>Feu clic aquí per editar l'estil</a:t>
            </a:r>
            <a:endParaRPr kumimoji="0" lang="en-US"/>
          </a:p>
        </p:txBody>
      </p:sp>
      <p:sp>
        <p:nvSpPr>
          <p:cNvPr id="30" name="Contenidor de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a-ES" smtClean="0"/>
              <a:t>Feu clic aquí per editar els estils de text</a:t>
            </a:r>
          </a:p>
          <a:p>
            <a:pPr lvl="1" eaLnBrk="1" latinLnBrk="0" hangingPunct="1"/>
            <a:r>
              <a:rPr kumimoji="0" lang="ca-ES" smtClean="0"/>
              <a:t>Segon nivell</a:t>
            </a:r>
          </a:p>
          <a:p>
            <a:pPr lvl="2" eaLnBrk="1" latinLnBrk="0" hangingPunct="1"/>
            <a:r>
              <a:rPr kumimoji="0" lang="ca-ES" smtClean="0"/>
              <a:t>Tercer nivell</a:t>
            </a:r>
          </a:p>
          <a:p>
            <a:pPr lvl="3" eaLnBrk="1" latinLnBrk="0" hangingPunct="1"/>
            <a:r>
              <a:rPr kumimoji="0" lang="ca-ES" smtClean="0"/>
              <a:t>Quart nivell</a:t>
            </a:r>
          </a:p>
          <a:p>
            <a:pPr lvl="4" eaLnBrk="1" latinLnBrk="0" hangingPunct="1"/>
            <a:r>
              <a:rPr kumimoji="0" lang="ca-ES" smtClean="0"/>
              <a:t>Cinquè nivell</a:t>
            </a:r>
            <a:endParaRPr kumimoji="0" lang="en-US"/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931C3EE-2B96-4CF3-A591-4380B71FA555}" type="datetimeFigureOut">
              <a:rPr lang="es-ES" smtClean="0"/>
              <a:pPr/>
              <a:t>09/03/2016</a:t>
            </a:fld>
            <a:endParaRPr lang="es-ES"/>
          </a:p>
        </p:txBody>
      </p:sp>
      <p:sp>
        <p:nvSpPr>
          <p:cNvPr id="22" name="Contenidor de peu de pàgina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Contenidor de número de diapos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E4C2100C-B89F-448E-974E-140785A397D7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ergamí horitzontal 4"/>
          <p:cNvSpPr/>
          <p:nvPr/>
        </p:nvSpPr>
        <p:spPr>
          <a:xfrm>
            <a:off x="428596" y="0"/>
            <a:ext cx="8001056" cy="3571876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600" dirty="0" smtClean="0">
                <a:latin typeface="Ravie" pitchFamily="82" charset="0"/>
              </a:rPr>
              <a:t>South </a:t>
            </a:r>
            <a:r>
              <a:rPr lang="es-ES" sz="6600" dirty="0" err="1" smtClean="0">
                <a:latin typeface="Ravie" pitchFamily="82" charset="0"/>
              </a:rPr>
              <a:t>America</a:t>
            </a:r>
            <a:endParaRPr lang="es-ES" sz="6600" dirty="0">
              <a:latin typeface="Ravie" pitchFamily="82" charset="0"/>
            </a:endParaRPr>
          </a:p>
        </p:txBody>
      </p:sp>
      <p:sp>
        <p:nvSpPr>
          <p:cNvPr id="4" name="3 Estrella de 5 puntas"/>
          <p:cNvSpPr/>
          <p:nvPr/>
        </p:nvSpPr>
        <p:spPr>
          <a:xfrm>
            <a:off x="1571604" y="1000108"/>
            <a:ext cx="500066" cy="428628"/>
          </a:xfrm>
          <a:prstGeom prst="star5">
            <a:avLst>
              <a:gd name="adj" fmla="val 25035"/>
              <a:gd name="hf" fmla="val 105146"/>
              <a:gd name="vf" fmla="val 11055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5 Estrella de 5 puntas"/>
          <p:cNvSpPr/>
          <p:nvPr/>
        </p:nvSpPr>
        <p:spPr>
          <a:xfrm>
            <a:off x="6929454" y="1000108"/>
            <a:ext cx="500066" cy="500066"/>
          </a:xfrm>
          <a:prstGeom prst="star5">
            <a:avLst>
              <a:gd name="adj" fmla="val 26732"/>
              <a:gd name="hf" fmla="val 105146"/>
              <a:gd name="vf" fmla="val 110557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4643438" y="4214818"/>
            <a:ext cx="3000396" cy="1857388"/>
          </a:xfrm>
          <a:prstGeom prst="round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Ravie" pitchFamily="82" charset="0"/>
              </a:rPr>
              <a:t>MARINA , IVET AND IVAN </a:t>
            </a:r>
            <a:endParaRPr lang="es-ES" dirty="0">
              <a:latin typeface="Ravie" pitchFamily="8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idor de contingut 4" descr="banderas de americ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500174"/>
            <a:ext cx="6639677" cy="4214842"/>
          </a:xfrm>
        </p:spPr>
      </p:pic>
      <p:sp>
        <p:nvSpPr>
          <p:cNvPr id="3" name="Títol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3200" dirty="0" smtClean="0">
                <a:solidFill>
                  <a:srgbClr val="FFC000"/>
                </a:solidFill>
                <a:latin typeface="Ravie" pitchFamily="82" charset="0"/>
              </a:rPr>
              <a:t>South </a:t>
            </a:r>
            <a:r>
              <a:rPr lang="es-ES" sz="3200" dirty="0" err="1" smtClean="0">
                <a:solidFill>
                  <a:srgbClr val="FFC000"/>
                </a:solidFill>
                <a:latin typeface="Ravie" pitchFamily="82" charset="0"/>
              </a:rPr>
              <a:t>America</a:t>
            </a:r>
            <a:r>
              <a:rPr lang="es-ES" sz="3200" dirty="0" smtClean="0">
                <a:solidFill>
                  <a:srgbClr val="FFC000"/>
                </a:solidFill>
                <a:latin typeface="Ravie" pitchFamily="82" charset="0"/>
              </a:rPr>
              <a:t> </a:t>
            </a:r>
            <a:r>
              <a:rPr lang="es-ES" sz="3200" dirty="0" err="1" smtClean="0">
                <a:solidFill>
                  <a:srgbClr val="FFC000"/>
                </a:solidFill>
                <a:latin typeface="Ravie" pitchFamily="82" charset="0"/>
              </a:rPr>
              <a:t>countries</a:t>
            </a:r>
            <a:r>
              <a:rPr lang="es-ES" sz="3200" dirty="0" smtClean="0">
                <a:solidFill>
                  <a:srgbClr val="FFC000"/>
                </a:solidFill>
                <a:latin typeface="Ravie" pitchFamily="82" charset="0"/>
              </a:rPr>
              <a:t>:</a:t>
            </a:r>
            <a:endParaRPr lang="es-ES" sz="3200" dirty="0">
              <a:solidFill>
                <a:srgbClr val="FFC000"/>
              </a:solidFill>
              <a:latin typeface="Ravie" pitchFamily="8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biggest</a:t>
            </a:r>
            <a:r>
              <a:rPr lang="es-ES" b="1" i="1" dirty="0" smtClean="0">
                <a:latin typeface="Comic Sans MS" pitchFamily="66" charset="0"/>
              </a:rPr>
              <a:t> country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Brasil and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smallest</a:t>
            </a:r>
            <a:r>
              <a:rPr lang="es-ES" b="1" i="1" dirty="0" smtClean="0">
                <a:latin typeface="Comic Sans MS" pitchFamily="66" charset="0"/>
              </a:rPr>
              <a:t> country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Surinam.</a:t>
            </a:r>
          </a:p>
          <a:p>
            <a:endParaRPr lang="es-ES" b="1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b="1" i="1" dirty="0" smtClean="0">
                <a:latin typeface="Comic Sans MS" pitchFamily="66" charset="0"/>
              </a:rPr>
              <a:t> 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highest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mountain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Aconcagua and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longest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river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Amazon </a:t>
            </a:r>
            <a:r>
              <a:rPr lang="es-ES" b="1" i="1" dirty="0" err="1" smtClean="0">
                <a:latin typeface="Comic Sans MS" pitchFamily="66" charset="0"/>
              </a:rPr>
              <a:t>River</a:t>
            </a:r>
            <a:r>
              <a:rPr lang="es-ES" b="1" i="1" dirty="0" smtClean="0">
                <a:latin typeface="Comic Sans MS" pitchFamily="66" charset="0"/>
              </a:rPr>
              <a:t>.</a:t>
            </a:r>
          </a:p>
          <a:p>
            <a:endParaRPr lang="es-ES" b="1" i="1" dirty="0" smtClean="0">
              <a:latin typeface="Comic Sans MS" pitchFamily="66" charset="0"/>
            </a:endParaRPr>
          </a:p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 </a:t>
            </a:r>
            <a:r>
              <a:rPr lang="es-ES" b="1" i="1" dirty="0" err="1" smtClean="0">
                <a:latin typeface="Comic Sans MS" pitchFamily="66" charset="0"/>
              </a:rPr>
              <a:t>On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left</a:t>
            </a:r>
            <a:r>
              <a:rPr lang="es-ES" b="1" i="1" dirty="0" smtClean="0">
                <a:latin typeface="Comic Sans MS" pitchFamily="66" charset="0"/>
              </a:rPr>
              <a:t> of South </a:t>
            </a:r>
            <a:r>
              <a:rPr lang="es-ES" b="1" i="1" dirty="0" err="1" smtClean="0">
                <a:latin typeface="Comic Sans MS" pitchFamily="66" charset="0"/>
              </a:rPr>
              <a:t>America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there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Pacific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Ocean</a:t>
            </a:r>
            <a:r>
              <a:rPr lang="es-ES" b="1" i="1" dirty="0" smtClean="0">
                <a:latin typeface="Comic Sans MS" pitchFamily="66" charset="0"/>
              </a:rPr>
              <a:t> and </a:t>
            </a:r>
            <a:r>
              <a:rPr lang="es-ES" b="1" i="1" dirty="0" err="1" smtClean="0">
                <a:latin typeface="Comic Sans MS" pitchFamily="66" charset="0"/>
              </a:rPr>
              <a:t>on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right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there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Atlantic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Ocean</a:t>
            </a:r>
            <a:r>
              <a:rPr lang="es-ES" b="1" i="1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</a:t>
            </a:r>
          </a:p>
          <a:p>
            <a:endParaRPr lang="en-US" dirty="0">
              <a:latin typeface="Comic Sans MS" pitchFamily="66" charset="0"/>
            </a:endParaRPr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  </a:t>
            </a:r>
            <a:r>
              <a:rPr lang="es-ES" dirty="0" err="1" smtClean="0">
                <a:solidFill>
                  <a:srgbClr val="03C6DB"/>
                </a:solidFill>
                <a:latin typeface="Ravie" pitchFamily="82" charset="0"/>
              </a:rPr>
              <a:t>Information</a:t>
            </a:r>
            <a:r>
              <a:rPr lang="es-ES" dirty="0" smtClean="0">
                <a:solidFill>
                  <a:srgbClr val="03C6DB"/>
                </a:solidFill>
                <a:latin typeface="Ravie" pitchFamily="82" charset="0"/>
              </a:rPr>
              <a:t> </a:t>
            </a:r>
            <a:endParaRPr lang="es-ES" dirty="0">
              <a:solidFill>
                <a:srgbClr val="03C6DB"/>
              </a:solidFill>
              <a:latin typeface="Ravie" pitchFamily="8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ontingut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</a:t>
            </a:r>
          </a:p>
          <a:p>
            <a:pPr>
              <a:buNone/>
            </a:pPr>
            <a:endParaRPr lang="es-ES" b="1" i="1" dirty="0" smtClean="0">
              <a:solidFill>
                <a:schemeClr val="accent4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pPr>
              <a:buNone/>
            </a:pP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Volcano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Osorno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is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the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most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famous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volcano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in Chile as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it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is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one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the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symbols of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the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Lake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Region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landscape.It’s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also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one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of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the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most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active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volcanoes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in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the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southern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</a:t>
            </a:r>
            <a:r>
              <a:rPr lang="es-ES" b="1" i="1" dirty="0" err="1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region</a:t>
            </a:r>
            <a:r>
              <a:rPr lang="es-ES" b="1" i="1" dirty="0" smtClean="0">
                <a:solidFill>
                  <a:schemeClr val="accent4">
                    <a:lumMod val="20000"/>
                    <a:lumOff val="80000"/>
                  </a:schemeClr>
                </a:solidFill>
                <a:latin typeface="Comic Sans MS" pitchFamily="66" charset="0"/>
              </a:rPr>
              <a:t> of Chile.</a:t>
            </a:r>
          </a:p>
          <a:p>
            <a:endParaRPr lang="es-ES" dirty="0" smtClean="0">
              <a:solidFill>
                <a:schemeClr val="accent4">
                  <a:lumMod val="20000"/>
                  <a:lumOff val="80000"/>
                </a:schemeClr>
              </a:solidFill>
              <a:latin typeface="Comic Sans MS" pitchFamily="66" charset="0"/>
            </a:endParaRPr>
          </a:p>
          <a:p>
            <a:endParaRPr lang="es-ES" dirty="0">
              <a:solidFill>
                <a:schemeClr val="accent4">
                  <a:lumMod val="20000"/>
                  <a:lumOff val="8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3" name="Títo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        </a:t>
            </a:r>
            <a:r>
              <a:rPr lang="es-ES" dirty="0" err="1" smtClean="0">
                <a:solidFill>
                  <a:srgbClr val="C00000"/>
                </a:solidFill>
                <a:latin typeface="Ravie" pitchFamily="82" charset="0"/>
              </a:rPr>
              <a:t>Volcano</a:t>
            </a:r>
            <a:r>
              <a:rPr lang="es-ES" dirty="0" smtClean="0">
                <a:solidFill>
                  <a:srgbClr val="C00000"/>
                </a:solidFill>
                <a:latin typeface="Ravie" pitchFamily="82" charset="0"/>
              </a:rPr>
              <a:t> Osorno</a:t>
            </a:r>
            <a:endParaRPr lang="es-ES" dirty="0">
              <a:solidFill>
                <a:srgbClr val="C00000"/>
              </a:solidFill>
              <a:latin typeface="Ravie" pitchFamily="82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B71BB0"/>
                </a:solidFill>
                <a:latin typeface="Ravie" pitchFamily="82" charset="0"/>
              </a:rPr>
              <a:t>          </a:t>
            </a:r>
            <a:r>
              <a:rPr lang="es-ES" dirty="0" err="1" smtClean="0">
                <a:solidFill>
                  <a:srgbClr val="B71BB0"/>
                </a:solidFill>
                <a:latin typeface="Ravie" pitchFamily="82" charset="0"/>
              </a:rPr>
              <a:t>Waterfall</a:t>
            </a:r>
            <a:endParaRPr lang="es-ES" dirty="0">
              <a:solidFill>
                <a:srgbClr val="B71BB0"/>
              </a:solidFill>
              <a:latin typeface="Ravie" pitchFamily="82" charset="0"/>
            </a:endParaRPr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In </a:t>
            </a:r>
            <a:r>
              <a:rPr lang="es-ES" b="1" i="1" dirty="0" smtClean="0">
                <a:latin typeface="Comic Sans MS" pitchFamily="66" charset="0"/>
              </a:rPr>
              <a:t>Argentina, </a:t>
            </a:r>
            <a:r>
              <a:rPr lang="es-ES" b="1" i="1" dirty="0" err="1" smtClean="0">
                <a:latin typeface="Comic Sans MS" pitchFamily="66" charset="0"/>
              </a:rPr>
              <a:t>there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waterfall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called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Iguazu</a:t>
            </a:r>
            <a:r>
              <a:rPr lang="es-ES" b="1" i="1" dirty="0" smtClean="0">
                <a:latin typeface="Comic Sans MS" pitchFamily="66" charset="0"/>
              </a:rPr>
              <a:t> Falls.</a:t>
            </a:r>
          </a:p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Iguazu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smtClean="0">
                <a:latin typeface="Comic Sans MS" pitchFamily="66" charset="0"/>
              </a:rPr>
              <a:t>Falls </a:t>
            </a:r>
            <a:r>
              <a:rPr lang="es-ES" b="1" i="1" dirty="0" err="1" smtClean="0">
                <a:latin typeface="Comic Sans MS" pitchFamily="66" charset="0"/>
              </a:rPr>
              <a:t>is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very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beautiful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to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see</a:t>
            </a:r>
            <a:r>
              <a:rPr lang="es-ES" b="1" i="1" dirty="0" smtClean="0">
                <a:latin typeface="Comic Sans MS" pitchFamily="66" charset="0"/>
              </a:rPr>
              <a:t>. </a:t>
            </a:r>
          </a:p>
          <a:p>
            <a:endParaRPr lang="es-ES" b="1" i="1" dirty="0" smtClean="0">
              <a:latin typeface="Comic Sans MS" pitchFamily="66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seven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continents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include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Africa</a:t>
            </a:r>
            <a:r>
              <a:rPr lang="es-ES" b="1" i="1" dirty="0" smtClean="0">
                <a:latin typeface="Comic Sans MS" pitchFamily="66" charset="0"/>
              </a:rPr>
              <a:t> , </a:t>
            </a:r>
            <a:r>
              <a:rPr lang="es-ES" b="1" i="1" dirty="0" err="1" smtClean="0">
                <a:latin typeface="Comic Sans MS" pitchFamily="66" charset="0"/>
              </a:rPr>
              <a:t>Antartica</a:t>
            </a:r>
            <a:r>
              <a:rPr lang="es-ES" b="1" i="1" dirty="0" smtClean="0">
                <a:latin typeface="Comic Sans MS" pitchFamily="66" charset="0"/>
              </a:rPr>
              <a:t> , Australia , Asia , </a:t>
            </a:r>
            <a:r>
              <a:rPr lang="es-ES" b="1" i="1" dirty="0" err="1" smtClean="0">
                <a:latin typeface="Comic Sans MS" pitchFamily="66" charset="0"/>
              </a:rPr>
              <a:t>Europe</a:t>
            </a:r>
            <a:r>
              <a:rPr lang="es-ES" b="1" i="1" dirty="0" smtClean="0">
                <a:latin typeface="Comic Sans MS" pitchFamily="66" charset="0"/>
              </a:rPr>
              <a:t> , North </a:t>
            </a:r>
            <a:r>
              <a:rPr lang="es-ES" b="1" i="1" dirty="0" err="1" smtClean="0">
                <a:latin typeface="Comic Sans MS" pitchFamily="66" charset="0"/>
              </a:rPr>
              <a:t>America</a:t>
            </a:r>
            <a:r>
              <a:rPr lang="es-ES" b="1" i="1" dirty="0" smtClean="0">
                <a:latin typeface="Comic Sans MS" pitchFamily="66" charset="0"/>
              </a:rPr>
              <a:t> and South </a:t>
            </a:r>
            <a:r>
              <a:rPr lang="es-ES" b="1" i="1" dirty="0" err="1" smtClean="0">
                <a:latin typeface="Comic Sans MS" pitchFamily="66" charset="0"/>
              </a:rPr>
              <a:t>America</a:t>
            </a:r>
            <a:r>
              <a:rPr lang="es-ES" b="1" i="1" dirty="0" smtClean="0">
                <a:latin typeface="Comic Sans MS" pitchFamily="66" charset="0"/>
              </a:rPr>
              <a:t>.</a:t>
            </a:r>
          </a:p>
          <a:p>
            <a:pPr>
              <a:buNone/>
            </a:pPr>
            <a:r>
              <a:rPr lang="es-ES" b="1" i="1" dirty="0" smtClean="0">
                <a:latin typeface="Comic Sans MS" pitchFamily="66" charset="0"/>
              </a:rPr>
              <a:t> North </a:t>
            </a:r>
            <a:r>
              <a:rPr lang="es-ES" b="1" i="1" dirty="0" err="1" smtClean="0">
                <a:latin typeface="Comic Sans MS" pitchFamily="66" charset="0"/>
              </a:rPr>
              <a:t>America</a:t>
            </a:r>
            <a:r>
              <a:rPr lang="es-ES" b="1" i="1" dirty="0" smtClean="0">
                <a:latin typeface="Comic Sans MS" pitchFamily="66" charset="0"/>
              </a:rPr>
              <a:t> and South </a:t>
            </a:r>
            <a:r>
              <a:rPr lang="es-ES" b="1" i="1" dirty="0" err="1" smtClean="0">
                <a:latin typeface="Comic Sans MS" pitchFamily="66" charset="0"/>
              </a:rPr>
              <a:t>America</a:t>
            </a:r>
            <a:r>
              <a:rPr lang="es-ES" b="1" i="1" dirty="0" smtClean="0">
                <a:latin typeface="Comic Sans MS" pitchFamily="66" charset="0"/>
              </a:rPr>
              <a:t> are </a:t>
            </a:r>
            <a:r>
              <a:rPr lang="es-ES" b="1" i="1" dirty="0" err="1" smtClean="0">
                <a:latin typeface="Comic Sans MS" pitchFamily="66" charset="0"/>
              </a:rPr>
              <a:t>the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second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biggest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continents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err="1" smtClean="0">
                <a:latin typeface="Comic Sans MS" pitchFamily="66" charset="0"/>
              </a:rPr>
              <a:t>after</a:t>
            </a:r>
            <a:r>
              <a:rPr lang="es-ES" b="1" i="1" dirty="0" smtClean="0">
                <a:latin typeface="Comic Sans MS" pitchFamily="66" charset="0"/>
              </a:rPr>
              <a:t> </a:t>
            </a:r>
            <a:r>
              <a:rPr lang="es-ES" b="1" i="1" dirty="0" smtClean="0">
                <a:latin typeface="Comic Sans MS" pitchFamily="66" charset="0"/>
              </a:rPr>
              <a:t>Asia</a:t>
            </a:r>
            <a:r>
              <a:rPr lang="es-ES" b="1" i="1" dirty="0" smtClean="0">
                <a:latin typeface="Comic Sans MS" pitchFamily="66" charset="0"/>
              </a:rPr>
              <a:t>.</a:t>
            </a:r>
          </a:p>
          <a:p>
            <a:endParaRPr lang="es-ES" b="1" i="1" dirty="0">
              <a:latin typeface="Comic Sans MS" pitchFamily="66" charset="0"/>
            </a:endParaRP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solidFill>
                  <a:srgbClr val="8863CB"/>
                </a:solidFill>
                <a:latin typeface="Ravie" pitchFamily="82" charset="0"/>
              </a:rPr>
              <a:t>    </a:t>
            </a:r>
            <a:r>
              <a:rPr lang="es-ES" dirty="0" err="1" smtClean="0">
                <a:solidFill>
                  <a:srgbClr val="8863CB"/>
                </a:solidFill>
                <a:latin typeface="Ravie" pitchFamily="82" charset="0"/>
              </a:rPr>
              <a:t>Seven</a:t>
            </a:r>
            <a:r>
              <a:rPr lang="es-ES" dirty="0" smtClean="0">
                <a:solidFill>
                  <a:srgbClr val="8863CB"/>
                </a:solidFill>
                <a:latin typeface="Ravie" pitchFamily="82" charset="0"/>
              </a:rPr>
              <a:t> </a:t>
            </a:r>
            <a:r>
              <a:rPr lang="es-ES" dirty="0" err="1" smtClean="0">
                <a:solidFill>
                  <a:srgbClr val="8863CB"/>
                </a:solidFill>
                <a:latin typeface="Ravie" pitchFamily="82" charset="0"/>
              </a:rPr>
              <a:t>continents</a:t>
            </a:r>
            <a:endParaRPr lang="es-ES" dirty="0">
              <a:solidFill>
                <a:srgbClr val="8863CB"/>
              </a:solidFill>
              <a:latin typeface="Ravie" pitchFamily="82" charset="0"/>
            </a:endParaRPr>
          </a:p>
        </p:txBody>
      </p:sp>
      <p:pic>
        <p:nvPicPr>
          <p:cNvPr id="4098" name="Picture 2" descr="C:\Users\alumne02.TELECENTRE.000\Documents\continent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14810" y="3929066"/>
            <a:ext cx="4110019" cy="2730351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planada">
  <a:themeElements>
    <a:clrScheme name="Esplanad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Esplanad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Esplanad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116</TotalTime>
  <Words>163</Words>
  <Application>Microsoft Office PowerPoint</Application>
  <PresentationFormat>Presentación en pantalla (4:3)</PresentationFormat>
  <Paragraphs>20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Esplanada</vt:lpstr>
      <vt:lpstr>Diapositiva 1</vt:lpstr>
      <vt:lpstr>South America countries:</vt:lpstr>
      <vt:lpstr>           Information </vt:lpstr>
      <vt:lpstr>         Volcano Osorno</vt:lpstr>
      <vt:lpstr>          Waterfall</vt:lpstr>
      <vt:lpstr>    Seven continents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Argo</dc:creator>
  <cp:lastModifiedBy>Prof</cp:lastModifiedBy>
  <cp:revision>13</cp:revision>
  <dcterms:created xsi:type="dcterms:W3CDTF">2016-02-16T14:58:00Z</dcterms:created>
  <dcterms:modified xsi:type="dcterms:W3CDTF">2016-03-09T08:33:27Z</dcterms:modified>
</cp:coreProperties>
</file>