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49" autoAdjust="0"/>
    <p:restoredTop sz="94660"/>
  </p:normalViewPr>
  <p:slideViewPr>
    <p:cSldViewPr>
      <p:cViewPr varScale="1">
        <p:scale>
          <a:sx n="69" d="100"/>
          <a:sy n="69" d="100"/>
        </p:scale>
        <p:origin x="-56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97A2776B-0E60-4FD8-B80D-A93A026FC06D}" type="datetimeFigureOut">
              <a:rPr lang="es-ES" smtClean="0"/>
              <a:pPr/>
              <a:t>17/03/2016</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14626C42-5946-4AA4-A786-7E6C454D146B}"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A2776B-0E60-4FD8-B80D-A93A026FC06D}" type="datetimeFigureOut">
              <a:rPr lang="es-ES" smtClean="0"/>
              <a:pPr/>
              <a:t>17/03/2016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626C42-5946-4AA4-A786-7E6C454D146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A2776B-0E60-4FD8-B80D-A93A026FC06D}" type="datetimeFigureOut">
              <a:rPr lang="es-ES" smtClean="0"/>
              <a:pPr/>
              <a:t>17/03/2016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626C42-5946-4AA4-A786-7E6C454D146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97A2776B-0E60-4FD8-B80D-A93A026FC06D}" type="datetimeFigureOut">
              <a:rPr lang="es-ES" smtClean="0"/>
              <a:pPr/>
              <a:t>17/03/2016</a:t>
            </a:fld>
            <a:endParaRPr lang="es-ES"/>
          </a:p>
        </p:txBody>
      </p:sp>
      <p:sp>
        <p:nvSpPr>
          <p:cNvPr id="9" name="8 Marcador de número de diapositiva"/>
          <p:cNvSpPr>
            <a:spLocks noGrp="1"/>
          </p:cNvSpPr>
          <p:nvPr>
            <p:ph type="sldNum" sz="quarter" idx="15"/>
          </p:nvPr>
        </p:nvSpPr>
        <p:spPr/>
        <p:txBody>
          <a:bodyPr rtlCol="0"/>
          <a:lstStyle/>
          <a:p>
            <a:fld id="{14626C42-5946-4AA4-A786-7E6C454D146B}"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97A2776B-0E60-4FD8-B80D-A93A026FC06D}" type="datetimeFigureOut">
              <a:rPr lang="es-ES" smtClean="0"/>
              <a:pPr/>
              <a:t>17/03/2016</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14626C42-5946-4AA4-A786-7E6C454D146B}"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97A2776B-0E60-4FD8-B80D-A93A026FC06D}" type="datetimeFigureOut">
              <a:rPr lang="es-ES" smtClean="0"/>
              <a:pPr/>
              <a:t>17/03/2016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626C42-5946-4AA4-A786-7E6C454D146B}"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97A2776B-0E60-4FD8-B80D-A93A026FC06D}" type="datetimeFigureOut">
              <a:rPr lang="es-ES" smtClean="0"/>
              <a:pPr/>
              <a:t>17/03/2016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4626C42-5946-4AA4-A786-7E6C454D146B}"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97A2776B-0E60-4FD8-B80D-A93A026FC06D}" type="datetimeFigureOut">
              <a:rPr lang="es-ES" smtClean="0"/>
              <a:pPr/>
              <a:t>17/03/2016</a:t>
            </a:fld>
            <a:endParaRPr lang="es-ES"/>
          </a:p>
        </p:txBody>
      </p:sp>
      <p:sp>
        <p:nvSpPr>
          <p:cNvPr id="7" name="6 Marcador de número de diapositiva"/>
          <p:cNvSpPr>
            <a:spLocks noGrp="1"/>
          </p:cNvSpPr>
          <p:nvPr>
            <p:ph type="sldNum" sz="quarter" idx="11"/>
          </p:nvPr>
        </p:nvSpPr>
        <p:spPr/>
        <p:txBody>
          <a:bodyPr rtlCol="0"/>
          <a:lstStyle/>
          <a:p>
            <a:fld id="{14626C42-5946-4AA4-A786-7E6C454D146B}"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A2776B-0E60-4FD8-B80D-A93A026FC06D}" type="datetimeFigureOut">
              <a:rPr lang="es-ES" smtClean="0"/>
              <a:pPr/>
              <a:t>17/03/2016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4626C42-5946-4AA4-A786-7E6C454D146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97A2776B-0E60-4FD8-B80D-A93A026FC06D}" type="datetimeFigureOut">
              <a:rPr lang="es-ES" smtClean="0"/>
              <a:pPr/>
              <a:t>17/03/2016</a:t>
            </a:fld>
            <a:endParaRPr lang="es-ES"/>
          </a:p>
        </p:txBody>
      </p:sp>
      <p:sp>
        <p:nvSpPr>
          <p:cNvPr id="22" name="21 Marcador de número de diapositiva"/>
          <p:cNvSpPr>
            <a:spLocks noGrp="1"/>
          </p:cNvSpPr>
          <p:nvPr>
            <p:ph type="sldNum" sz="quarter" idx="15"/>
          </p:nvPr>
        </p:nvSpPr>
        <p:spPr/>
        <p:txBody>
          <a:bodyPr rtlCol="0"/>
          <a:lstStyle/>
          <a:p>
            <a:fld id="{14626C42-5946-4AA4-A786-7E6C454D146B}"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97A2776B-0E60-4FD8-B80D-A93A026FC06D}" type="datetimeFigureOut">
              <a:rPr lang="es-ES" smtClean="0"/>
              <a:pPr/>
              <a:t>17/03/2016</a:t>
            </a:fld>
            <a:endParaRPr lang="es-ES"/>
          </a:p>
        </p:txBody>
      </p:sp>
      <p:sp>
        <p:nvSpPr>
          <p:cNvPr id="18" name="17 Marcador de número de diapositiva"/>
          <p:cNvSpPr>
            <a:spLocks noGrp="1"/>
          </p:cNvSpPr>
          <p:nvPr>
            <p:ph type="sldNum" sz="quarter" idx="11"/>
          </p:nvPr>
        </p:nvSpPr>
        <p:spPr/>
        <p:txBody>
          <a:bodyPr rtlCol="0"/>
          <a:lstStyle/>
          <a:p>
            <a:fld id="{14626C42-5946-4AA4-A786-7E6C454D146B}"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7A2776B-0E60-4FD8-B80D-A93A026FC06D}" type="datetimeFigureOut">
              <a:rPr lang="es-ES" smtClean="0"/>
              <a:pPr/>
              <a:t>17/03/2016</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4626C42-5946-4AA4-A786-7E6C454D146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1.wav"/></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67744" y="2996952"/>
            <a:ext cx="6172200" cy="1894362"/>
          </a:xfrm>
        </p:spPr>
        <p:txBody>
          <a:bodyPr>
            <a:normAutofit/>
          </a:bodyPr>
          <a:lstStyle/>
          <a:p>
            <a:r>
              <a:rPr lang="es-ES" sz="5400" dirty="0" err="1" smtClean="0">
                <a:solidFill>
                  <a:srgbClr val="00B050"/>
                </a:solidFill>
                <a:latin typeface="Arial Black" pitchFamily="34" charset="0"/>
              </a:rPr>
              <a:t>hot</a:t>
            </a:r>
            <a:r>
              <a:rPr lang="es-ES" sz="5400" dirty="0" smtClean="0">
                <a:solidFill>
                  <a:srgbClr val="00B050"/>
                </a:solidFill>
                <a:latin typeface="Arial Black" pitchFamily="34" charset="0"/>
              </a:rPr>
              <a:t> air </a:t>
            </a:r>
            <a:r>
              <a:rPr lang="es-ES" sz="4400" dirty="0" smtClean="0">
                <a:solidFill>
                  <a:srgbClr val="00B050"/>
                </a:solidFill>
                <a:latin typeface="Arial Black" pitchFamily="34" charset="0"/>
              </a:rPr>
              <a:t>BALLON</a:t>
            </a:r>
            <a:endParaRPr lang="es-ES" sz="5400" dirty="0">
              <a:solidFill>
                <a:srgbClr val="00B050"/>
              </a:solidFill>
              <a:latin typeface="Arial Black" pitchFamily="34" charset="0"/>
            </a:endParaRPr>
          </a:p>
        </p:txBody>
      </p:sp>
      <p:sp>
        <p:nvSpPr>
          <p:cNvPr id="3" name="2 Subtítulo"/>
          <p:cNvSpPr>
            <a:spLocks noGrp="1"/>
          </p:cNvSpPr>
          <p:nvPr>
            <p:ph type="subTitle" idx="1"/>
          </p:nvPr>
        </p:nvSpPr>
        <p:spPr/>
        <p:txBody>
          <a:bodyPr>
            <a:normAutofit/>
          </a:bodyPr>
          <a:lstStyle/>
          <a:p>
            <a:r>
              <a:rPr lang="es-ES" sz="2400" i="1" dirty="0" smtClean="0">
                <a:solidFill>
                  <a:schemeClr val="tx1"/>
                </a:solidFill>
              </a:rPr>
              <a:t>Cristina Aguilera</a:t>
            </a:r>
          </a:p>
          <a:p>
            <a:r>
              <a:rPr lang="es-ES" sz="2400" i="1" dirty="0" smtClean="0">
                <a:solidFill>
                  <a:schemeClr val="tx1"/>
                </a:solidFill>
              </a:rPr>
              <a:t>Ivette Hidalgo</a:t>
            </a:r>
          </a:p>
          <a:p>
            <a:r>
              <a:rPr lang="es-ES" sz="2400" i="1" dirty="0" smtClean="0">
                <a:solidFill>
                  <a:schemeClr val="tx1"/>
                </a:solidFill>
              </a:rPr>
              <a:t>Nerea </a:t>
            </a:r>
            <a:r>
              <a:rPr lang="es-ES" sz="2400" i="1" dirty="0" err="1">
                <a:solidFill>
                  <a:schemeClr val="tx1"/>
                </a:solidFill>
              </a:rPr>
              <a:t>J</a:t>
            </a:r>
            <a:r>
              <a:rPr lang="es-ES" sz="2400" i="1" dirty="0" err="1" smtClean="0">
                <a:solidFill>
                  <a:schemeClr val="tx1"/>
                </a:solidFill>
              </a:rPr>
              <a:t>imenez</a:t>
            </a:r>
            <a:endParaRPr lang="es-ES" sz="2400" i="1" dirty="0" smtClean="0">
              <a:solidFill>
                <a:schemeClr val="tx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71736" y="214290"/>
            <a:ext cx="5530214"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Estrella de 5 puntas"/>
          <p:cNvSpPr/>
          <p:nvPr/>
        </p:nvSpPr>
        <p:spPr>
          <a:xfrm>
            <a:off x="395536" y="1304764"/>
            <a:ext cx="1224136" cy="1224136"/>
          </a:xfrm>
          <a:prstGeom prst="star5">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B0F0"/>
              </a:solidFill>
            </a:endParaRPr>
          </a:p>
        </p:txBody>
      </p:sp>
    </p:spTree>
    <p:extLst>
      <p:ext uri="{BB962C8B-B14F-4D97-AF65-F5344CB8AC3E}">
        <p14:creationId xmlns:p14="http://schemas.microsoft.com/office/powerpoint/2010/main" xmlns="" val="4108246316"/>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drumroll.wav"/>
          </p:stSnd>
        </p:sndAc>
      </p:transition>
    </mc:Choice>
    <mc:Fallback>
      <p:transition spd="slow">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80">
                                          <p:stCondLst>
                                            <p:cond delay="0"/>
                                          </p:stCondLst>
                                        </p:cTn>
                                        <p:tgtEl>
                                          <p:spTgt spid="3">
                                            <p:txEl>
                                              <p:pRg st="0" end="0"/>
                                            </p:txEl>
                                          </p:spTgt>
                                        </p:tgtEl>
                                      </p:cBhvr>
                                    </p:animEffect>
                                    <p:anim calcmode="lin" valueType="num">
                                      <p:cBhvr>
                                        <p:cTn id="2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0" end="0"/>
                                            </p:txEl>
                                          </p:spTgt>
                                        </p:tgtEl>
                                      </p:cBhvr>
                                      <p:to x="100000" y="60000"/>
                                    </p:animScale>
                                    <p:animScale>
                                      <p:cBhvr>
                                        <p:cTn id="29" dur="166" decel="50000">
                                          <p:stCondLst>
                                            <p:cond delay="676"/>
                                          </p:stCondLst>
                                        </p:cTn>
                                        <p:tgtEl>
                                          <p:spTgt spid="3">
                                            <p:txEl>
                                              <p:pRg st="0" end="0"/>
                                            </p:txEl>
                                          </p:spTgt>
                                        </p:tgtEl>
                                      </p:cBhvr>
                                      <p:to x="100000" y="100000"/>
                                    </p:animScale>
                                    <p:animScale>
                                      <p:cBhvr>
                                        <p:cTn id="30" dur="26">
                                          <p:stCondLst>
                                            <p:cond delay="1312"/>
                                          </p:stCondLst>
                                        </p:cTn>
                                        <p:tgtEl>
                                          <p:spTgt spid="3">
                                            <p:txEl>
                                              <p:pRg st="0" end="0"/>
                                            </p:txEl>
                                          </p:spTgt>
                                        </p:tgtEl>
                                      </p:cBhvr>
                                      <p:to x="100000" y="80000"/>
                                    </p:animScale>
                                    <p:animScale>
                                      <p:cBhvr>
                                        <p:cTn id="31" dur="166" decel="50000">
                                          <p:stCondLst>
                                            <p:cond delay="1338"/>
                                          </p:stCondLst>
                                        </p:cTn>
                                        <p:tgtEl>
                                          <p:spTgt spid="3">
                                            <p:txEl>
                                              <p:pRg st="0" end="0"/>
                                            </p:txEl>
                                          </p:spTgt>
                                        </p:tgtEl>
                                      </p:cBhvr>
                                      <p:to x="100000" y="100000"/>
                                    </p:animScale>
                                    <p:animScale>
                                      <p:cBhvr>
                                        <p:cTn id="32" dur="26">
                                          <p:stCondLst>
                                            <p:cond delay="1642"/>
                                          </p:stCondLst>
                                        </p:cTn>
                                        <p:tgtEl>
                                          <p:spTgt spid="3">
                                            <p:txEl>
                                              <p:pRg st="0" end="0"/>
                                            </p:txEl>
                                          </p:spTgt>
                                        </p:tgtEl>
                                      </p:cBhvr>
                                      <p:to x="100000" y="90000"/>
                                    </p:animScale>
                                    <p:animScale>
                                      <p:cBhvr>
                                        <p:cTn id="33" dur="166" decel="50000">
                                          <p:stCondLst>
                                            <p:cond delay="1668"/>
                                          </p:stCondLst>
                                        </p:cTn>
                                        <p:tgtEl>
                                          <p:spTgt spid="3">
                                            <p:txEl>
                                              <p:pRg st="0" end="0"/>
                                            </p:txEl>
                                          </p:spTgt>
                                        </p:tgtEl>
                                      </p:cBhvr>
                                      <p:to x="100000" y="100000"/>
                                    </p:animScale>
                                    <p:animScale>
                                      <p:cBhvr>
                                        <p:cTn id="34" dur="26">
                                          <p:stCondLst>
                                            <p:cond delay="1808"/>
                                          </p:stCondLst>
                                        </p:cTn>
                                        <p:tgtEl>
                                          <p:spTgt spid="3">
                                            <p:txEl>
                                              <p:pRg st="0" end="0"/>
                                            </p:txEl>
                                          </p:spTgt>
                                        </p:tgtEl>
                                      </p:cBhvr>
                                      <p:to x="100000" y="95000"/>
                                    </p:animScale>
                                    <p:animScale>
                                      <p:cBhvr>
                                        <p:cTn id="35" dur="166" decel="50000">
                                          <p:stCondLst>
                                            <p:cond delay="1834"/>
                                          </p:stCondLst>
                                        </p:cTn>
                                        <p:tgtEl>
                                          <p:spTgt spid="3">
                                            <p:txEl>
                                              <p:pRg st="0" end="0"/>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down)">
                                      <p:cBhvr>
                                        <p:cTn id="40" dur="580">
                                          <p:stCondLst>
                                            <p:cond delay="0"/>
                                          </p:stCondLst>
                                        </p:cTn>
                                        <p:tgtEl>
                                          <p:spTgt spid="3">
                                            <p:txEl>
                                              <p:pRg st="1" end="1"/>
                                            </p:txEl>
                                          </p:spTgt>
                                        </p:tgtEl>
                                      </p:cBhvr>
                                    </p:animEffect>
                                    <p:anim calcmode="lin" valueType="num">
                                      <p:cBhvr>
                                        <p:cTn id="4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1" end="1"/>
                                            </p:txEl>
                                          </p:spTgt>
                                        </p:tgtEl>
                                      </p:cBhvr>
                                      <p:to x="100000" y="60000"/>
                                    </p:animScale>
                                    <p:animScale>
                                      <p:cBhvr>
                                        <p:cTn id="47" dur="166" decel="50000">
                                          <p:stCondLst>
                                            <p:cond delay="676"/>
                                          </p:stCondLst>
                                        </p:cTn>
                                        <p:tgtEl>
                                          <p:spTgt spid="3">
                                            <p:txEl>
                                              <p:pRg st="1" end="1"/>
                                            </p:txEl>
                                          </p:spTgt>
                                        </p:tgtEl>
                                      </p:cBhvr>
                                      <p:to x="100000" y="100000"/>
                                    </p:animScale>
                                    <p:animScale>
                                      <p:cBhvr>
                                        <p:cTn id="48" dur="26">
                                          <p:stCondLst>
                                            <p:cond delay="1312"/>
                                          </p:stCondLst>
                                        </p:cTn>
                                        <p:tgtEl>
                                          <p:spTgt spid="3">
                                            <p:txEl>
                                              <p:pRg st="1" end="1"/>
                                            </p:txEl>
                                          </p:spTgt>
                                        </p:tgtEl>
                                      </p:cBhvr>
                                      <p:to x="100000" y="80000"/>
                                    </p:animScale>
                                    <p:animScale>
                                      <p:cBhvr>
                                        <p:cTn id="49" dur="166" decel="50000">
                                          <p:stCondLst>
                                            <p:cond delay="1338"/>
                                          </p:stCondLst>
                                        </p:cTn>
                                        <p:tgtEl>
                                          <p:spTgt spid="3">
                                            <p:txEl>
                                              <p:pRg st="1" end="1"/>
                                            </p:txEl>
                                          </p:spTgt>
                                        </p:tgtEl>
                                      </p:cBhvr>
                                      <p:to x="100000" y="100000"/>
                                    </p:animScale>
                                    <p:animScale>
                                      <p:cBhvr>
                                        <p:cTn id="50" dur="26">
                                          <p:stCondLst>
                                            <p:cond delay="1642"/>
                                          </p:stCondLst>
                                        </p:cTn>
                                        <p:tgtEl>
                                          <p:spTgt spid="3">
                                            <p:txEl>
                                              <p:pRg st="1" end="1"/>
                                            </p:txEl>
                                          </p:spTgt>
                                        </p:tgtEl>
                                      </p:cBhvr>
                                      <p:to x="100000" y="90000"/>
                                    </p:animScale>
                                    <p:animScale>
                                      <p:cBhvr>
                                        <p:cTn id="51" dur="166" decel="50000">
                                          <p:stCondLst>
                                            <p:cond delay="1668"/>
                                          </p:stCondLst>
                                        </p:cTn>
                                        <p:tgtEl>
                                          <p:spTgt spid="3">
                                            <p:txEl>
                                              <p:pRg st="1" end="1"/>
                                            </p:txEl>
                                          </p:spTgt>
                                        </p:tgtEl>
                                      </p:cBhvr>
                                      <p:to x="100000" y="100000"/>
                                    </p:animScale>
                                    <p:animScale>
                                      <p:cBhvr>
                                        <p:cTn id="52" dur="26">
                                          <p:stCondLst>
                                            <p:cond delay="1808"/>
                                          </p:stCondLst>
                                        </p:cTn>
                                        <p:tgtEl>
                                          <p:spTgt spid="3">
                                            <p:txEl>
                                              <p:pRg st="1" end="1"/>
                                            </p:txEl>
                                          </p:spTgt>
                                        </p:tgtEl>
                                      </p:cBhvr>
                                      <p:to x="100000" y="95000"/>
                                    </p:animScale>
                                    <p:animScale>
                                      <p:cBhvr>
                                        <p:cTn id="53" dur="166" decel="50000">
                                          <p:stCondLst>
                                            <p:cond delay="1834"/>
                                          </p:stCondLst>
                                        </p:cTn>
                                        <p:tgtEl>
                                          <p:spTgt spid="3">
                                            <p:txEl>
                                              <p:pRg st="1" end="1"/>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wipe(down)">
                                      <p:cBhvr>
                                        <p:cTn id="58" dur="580">
                                          <p:stCondLst>
                                            <p:cond delay="0"/>
                                          </p:stCondLst>
                                        </p:cTn>
                                        <p:tgtEl>
                                          <p:spTgt spid="3">
                                            <p:txEl>
                                              <p:pRg st="2" end="2"/>
                                            </p:txEl>
                                          </p:spTgt>
                                        </p:tgtEl>
                                      </p:cBhvr>
                                    </p:animEffect>
                                    <p:anim calcmode="lin" valueType="num">
                                      <p:cBhvr>
                                        <p:cTn id="5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2" end="2"/>
                                            </p:txEl>
                                          </p:spTgt>
                                        </p:tgtEl>
                                      </p:cBhvr>
                                      <p:to x="100000" y="60000"/>
                                    </p:animScale>
                                    <p:animScale>
                                      <p:cBhvr>
                                        <p:cTn id="65" dur="166" decel="50000">
                                          <p:stCondLst>
                                            <p:cond delay="676"/>
                                          </p:stCondLst>
                                        </p:cTn>
                                        <p:tgtEl>
                                          <p:spTgt spid="3">
                                            <p:txEl>
                                              <p:pRg st="2" end="2"/>
                                            </p:txEl>
                                          </p:spTgt>
                                        </p:tgtEl>
                                      </p:cBhvr>
                                      <p:to x="100000" y="100000"/>
                                    </p:animScale>
                                    <p:animScale>
                                      <p:cBhvr>
                                        <p:cTn id="66" dur="26">
                                          <p:stCondLst>
                                            <p:cond delay="1312"/>
                                          </p:stCondLst>
                                        </p:cTn>
                                        <p:tgtEl>
                                          <p:spTgt spid="3">
                                            <p:txEl>
                                              <p:pRg st="2" end="2"/>
                                            </p:txEl>
                                          </p:spTgt>
                                        </p:tgtEl>
                                      </p:cBhvr>
                                      <p:to x="100000" y="80000"/>
                                    </p:animScale>
                                    <p:animScale>
                                      <p:cBhvr>
                                        <p:cTn id="67" dur="166" decel="50000">
                                          <p:stCondLst>
                                            <p:cond delay="1338"/>
                                          </p:stCondLst>
                                        </p:cTn>
                                        <p:tgtEl>
                                          <p:spTgt spid="3">
                                            <p:txEl>
                                              <p:pRg st="2" end="2"/>
                                            </p:txEl>
                                          </p:spTgt>
                                        </p:tgtEl>
                                      </p:cBhvr>
                                      <p:to x="100000" y="100000"/>
                                    </p:animScale>
                                    <p:animScale>
                                      <p:cBhvr>
                                        <p:cTn id="68" dur="26">
                                          <p:stCondLst>
                                            <p:cond delay="1642"/>
                                          </p:stCondLst>
                                        </p:cTn>
                                        <p:tgtEl>
                                          <p:spTgt spid="3">
                                            <p:txEl>
                                              <p:pRg st="2" end="2"/>
                                            </p:txEl>
                                          </p:spTgt>
                                        </p:tgtEl>
                                      </p:cBhvr>
                                      <p:to x="100000" y="90000"/>
                                    </p:animScale>
                                    <p:animScale>
                                      <p:cBhvr>
                                        <p:cTn id="69" dur="166" decel="50000">
                                          <p:stCondLst>
                                            <p:cond delay="1668"/>
                                          </p:stCondLst>
                                        </p:cTn>
                                        <p:tgtEl>
                                          <p:spTgt spid="3">
                                            <p:txEl>
                                              <p:pRg st="2" end="2"/>
                                            </p:txEl>
                                          </p:spTgt>
                                        </p:tgtEl>
                                      </p:cBhvr>
                                      <p:to x="100000" y="100000"/>
                                    </p:animScale>
                                    <p:animScale>
                                      <p:cBhvr>
                                        <p:cTn id="70" dur="26">
                                          <p:stCondLst>
                                            <p:cond delay="1808"/>
                                          </p:stCondLst>
                                        </p:cTn>
                                        <p:tgtEl>
                                          <p:spTgt spid="3">
                                            <p:txEl>
                                              <p:pRg st="2" end="2"/>
                                            </p:txEl>
                                          </p:spTgt>
                                        </p:tgtEl>
                                      </p:cBhvr>
                                      <p:to x="100000" y="95000"/>
                                    </p:animScale>
                                    <p:animScale>
                                      <p:cBhvr>
                                        <p:cTn id="71"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467600" cy="1143000"/>
          </a:xfrm>
        </p:spPr>
        <p:txBody>
          <a:bodyPr>
            <a:normAutofit/>
          </a:bodyPr>
          <a:lstStyle/>
          <a:p>
            <a:r>
              <a:rPr lang="es-ES" sz="4000" dirty="0" err="1" smtClean="0">
                <a:solidFill>
                  <a:srgbClr val="00B050"/>
                </a:solidFill>
                <a:latin typeface="Arial Black" pitchFamily="34" charset="0"/>
              </a:rPr>
              <a:t>who</a:t>
            </a:r>
            <a:r>
              <a:rPr lang="es-ES" sz="4000" dirty="0" smtClean="0">
                <a:solidFill>
                  <a:srgbClr val="00B050"/>
                </a:solidFill>
                <a:latin typeface="Arial Black" pitchFamily="34" charset="0"/>
              </a:rPr>
              <a:t> </a:t>
            </a:r>
            <a:r>
              <a:rPr lang="es-ES" sz="4000" dirty="0" err="1" smtClean="0">
                <a:solidFill>
                  <a:srgbClr val="00B050"/>
                </a:solidFill>
                <a:latin typeface="Arial Black" pitchFamily="34" charset="0"/>
              </a:rPr>
              <a:t>invented</a:t>
            </a:r>
            <a:r>
              <a:rPr lang="es-ES" sz="4000" dirty="0" smtClean="0">
                <a:solidFill>
                  <a:srgbClr val="00B050"/>
                </a:solidFill>
                <a:latin typeface="Arial Black" pitchFamily="34" charset="0"/>
              </a:rPr>
              <a:t> </a:t>
            </a:r>
            <a:r>
              <a:rPr lang="es-ES" sz="4000" dirty="0" err="1" smtClean="0">
                <a:solidFill>
                  <a:srgbClr val="00B050"/>
                </a:solidFill>
                <a:latin typeface="Arial Black" pitchFamily="34" charset="0"/>
              </a:rPr>
              <a:t>it</a:t>
            </a:r>
            <a:r>
              <a:rPr lang="es-ES" sz="4000" dirty="0" smtClean="0">
                <a:solidFill>
                  <a:srgbClr val="00B050"/>
                </a:solidFill>
                <a:latin typeface="Arial Black" pitchFamily="34" charset="0"/>
              </a:rPr>
              <a:t>??</a:t>
            </a:r>
            <a:endParaRPr lang="es-ES" sz="4000" dirty="0">
              <a:solidFill>
                <a:srgbClr val="00B050"/>
              </a:solidFill>
              <a:latin typeface="Arial Black" pitchFamily="34" charset="0"/>
            </a:endParaRPr>
          </a:p>
        </p:txBody>
      </p:sp>
      <p:sp>
        <p:nvSpPr>
          <p:cNvPr id="3" name="2 Marcador de contenido"/>
          <p:cNvSpPr>
            <a:spLocks noGrp="1"/>
          </p:cNvSpPr>
          <p:nvPr>
            <p:ph sz="quarter" idx="1"/>
          </p:nvPr>
        </p:nvSpPr>
        <p:spPr/>
        <p:txBody>
          <a:bodyPr/>
          <a:lstStyle/>
          <a:p>
            <a:r>
              <a:rPr lang="en-US" dirty="0" smtClean="0">
                <a:latin typeface="Arial Black" pitchFamily="34" charset="0"/>
              </a:rPr>
              <a:t>The hot air</a:t>
            </a:r>
            <a:r>
              <a:rPr lang="es-ES" dirty="0" smtClean="0"/>
              <a:t> </a:t>
            </a:r>
            <a:r>
              <a:rPr lang="en-US" dirty="0" smtClean="0">
                <a:latin typeface="Arial Black" pitchFamily="34" charset="0"/>
              </a:rPr>
              <a:t> balloon was invented </a:t>
            </a:r>
            <a:r>
              <a:rPr lang="en-US" dirty="0" smtClean="0">
                <a:latin typeface="Arial Black" pitchFamily="34" charset="0"/>
              </a:rPr>
              <a:t>by</a:t>
            </a:r>
            <a:r>
              <a:rPr lang="en-US" dirty="0" smtClean="0">
                <a:latin typeface="Arial Black" pitchFamily="34" charset="0"/>
              </a:rPr>
              <a:t> </a:t>
            </a:r>
            <a:r>
              <a:rPr lang="es-ES" i="1" u="sng" dirty="0" smtClean="0">
                <a:solidFill>
                  <a:srgbClr val="00FF00"/>
                </a:solidFill>
                <a:latin typeface="Arial Black" pitchFamily="34" charset="0"/>
              </a:rPr>
              <a:t>Jacques</a:t>
            </a:r>
            <a:r>
              <a:rPr lang="es-ES" dirty="0" smtClean="0"/>
              <a:t> </a:t>
            </a:r>
            <a:r>
              <a:rPr lang="es-ES" dirty="0" smtClean="0">
                <a:latin typeface="Arial Black" pitchFamily="34" charset="0"/>
              </a:rPr>
              <a:t>and </a:t>
            </a:r>
            <a:r>
              <a:rPr lang="es-ES" i="1" u="sng" dirty="0">
                <a:solidFill>
                  <a:srgbClr val="00FF00"/>
                </a:solidFill>
                <a:latin typeface="Arial Black" pitchFamily="34" charset="0"/>
              </a:rPr>
              <a:t>J</a:t>
            </a:r>
            <a:r>
              <a:rPr lang="es-ES" i="1" u="sng" dirty="0" smtClean="0">
                <a:solidFill>
                  <a:srgbClr val="00FF00"/>
                </a:solidFill>
                <a:latin typeface="Arial Black" pitchFamily="34" charset="0"/>
              </a:rPr>
              <a:t>oseph Montgolfier </a:t>
            </a:r>
            <a:r>
              <a:rPr lang="es-ES" dirty="0" smtClean="0">
                <a:latin typeface="Arial Black" pitchFamily="34" charset="0"/>
              </a:rPr>
              <a:t>.  </a:t>
            </a:r>
          </a:p>
          <a:p>
            <a:r>
              <a:rPr lang="en-US" dirty="0" smtClean="0">
                <a:latin typeface="Arial Black" pitchFamily="34" charset="0"/>
              </a:rPr>
              <a:t>There </a:t>
            </a:r>
            <a:r>
              <a:rPr lang="en-US" dirty="0">
                <a:latin typeface="Arial Black" pitchFamily="34" charset="0"/>
              </a:rPr>
              <a:t>are different versions of how it was </a:t>
            </a:r>
            <a:r>
              <a:rPr lang="en-US" dirty="0" smtClean="0">
                <a:latin typeface="Arial Black" pitchFamily="34" charset="0"/>
              </a:rPr>
              <a:t>created. </a:t>
            </a:r>
            <a:r>
              <a:rPr lang="en-US" dirty="0" smtClean="0">
                <a:latin typeface="Arial Black" pitchFamily="34" charset="0"/>
              </a:rPr>
              <a:t>On one hand, it is </a:t>
            </a:r>
            <a:r>
              <a:rPr lang="en-US" dirty="0" smtClean="0">
                <a:latin typeface="Arial Black" pitchFamily="34" charset="0"/>
              </a:rPr>
              <a:t>said that </a:t>
            </a:r>
            <a:r>
              <a:rPr lang="en-US" dirty="0">
                <a:latin typeface="Arial Black" pitchFamily="34" charset="0"/>
              </a:rPr>
              <a:t>the </a:t>
            </a:r>
            <a:r>
              <a:rPr lang="en-US" dirty="0" smtClean="0">
                <a:latin typeface="Arial Black" pitchFamily="34" charset="0"/>
              </a:rPr>
              <a:t>oldest </a:t>
            </a:r>
            <a:r>
              <a:rPr lang="en-US" dirty="0">
                <a:latin typeface="Arial Black" pitchFamily="34" charset="0"/>
              </a:rPr>
              <a:t>brother, Jacques, was inspired when he saw his wife </a:t>
            </a:r>
            <a:r>
              <a:rPr lang="en-US" dirty="0" smtClean="0">
                <a:latin typeface="Arial Black" pitchFamily="34" charset="0"/>
              </a:rPr>
              <a:t>putting </a:t>
            </a:r>
            <a:r>
              <a:rPr lang="en-US" dirty="0">
                <a:latin typeface="Arial Black" pitchFamily="34" charset="0"/>
              </a:rPr>
              <a:t>a thin cloth skirt over a campfire and </a:t>
            </a:r>
            <a:r>
              <a:rPr lang="en-US" dirty="0" smtClean="0">
                <a:latin typeface="Arial Black" pitchFamily="34" charset="0"/>
              </a:rPr>
              <a:t>the skirt </a:t>
            </a:r>
            <a:r>
              <a:rPr lang="en-US" dirty="0">
                <a:latin typeface="Arial Black" pitchFamily="34" charset="0"/>
              </a:rPr>
              <a:t>inflated. </a:t>
            </a:r>
            <a:r>
              <a:rPr lang="en-US" dirty="0" smtClean="0">
                <a:latin typeface="Arial Black" pitchFamily="34" charset="0"/>
              </a:rPr>
              <a:t>On the other hand. It </a:t>
            </a:r>
            <a:r>
              <a:rPr lang="en-US" dirty="0" smtClean="0">
                <a:latin typeface="Arial Black" pitchFamily="34" charset="0"/>
              </a:rPr>
              <a:t>is said</a:t>
            </a:r>
            <a:r>
              <a:rPr lang="en-US" dirty="0" smtClean="0">
                <a:latin typeface="Arial Black" pitchFamily="34" charset="0"/>
              </a:rPr>
              <a:t> </a:t>
            </a:r>
            <a:r>
              <a:rPr lang="en-US" dirty="0">
                <a:latin typeface="Arial Black" pitchFamily="34" charset="0"/>
              </a:rPr>
              <a:t>that one day, while the brothers lay before the fire, they realized that the heat given off up a paper bag that was on top</a:t>
            </a:r>
            <a:r>
              <a:rPr lang="en-US" dirty="0" smtClean="0">
                <a:latin typeface="Arial Black" pitchFamily="34" charset="0"/>
              </a:rPr>
              <a:t>.</a:t>
            </a:r>
            <a:endParaRPr lang="es-ES" i="1" u="sng" dirty="0">
              <a:solidFill>
                <a:srgbClr val="00FF00"/>
              </a:solidFill>
              <a:latin typeface="Arial Black"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16215" y="188640"/>
            <a:ext cx="1986911" cy="1400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4119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3600" dirty="0" smtClean="0">
                <a:solidFill>
                  <a:srgbClr val="00FF00"/>
                </a:solidFill>
                <a:latin typeface="Arial Black" pitchFamily="34" charset="0"/>
              </a:rPr>
              <a:t>WHEN WAS INVENTED AND WHO LAUNCHED???</a:t>
            </a:r>
            <a:endParaRPr lang="es-ES" sz="3600" dirty="0">
              <a:solidFill>
                <a:srgbClr val="00FF00"/>
              </a:solidFill>
              <a:latin typeface="Arial Black" pitchFamily="34" charset="0"/>
            </a:endParaRPr>
          </a:p>
        </p:txBody>
      </p:sp>
      <p:sp>
        <p:nvSpPr>
          <p:cNvPr id="3" name="2 Marcador de contenido"/>
          <p:cNvSpPr>
            <a:spLocks noGrp="1"/>
          </p:cNvSpPr>
          <p:nvPr>
            <p:ph sz="quarter" idx="1"/>
          </p:nvPr>
        </p:nvSpPr>
        <p:spPr>
          <a:xfrm>
            <a:off x="467544" y="1628800"/>
            <a:ext cx="7467600" cy="4873752"/>
          </a:xfrm>
        </p:spPr>
        <p:txBody>
          <a:bodyPr/>
          <a:lstStyle/>
          <a:p>
            <a:r>
              <a:rPr lang="en-US" dirty="0">
                <a:latin typeface="Arial Black" pitchFamily="34" charset="0"/>
              </a:rPr>
              <a:t>On the 19th September </a:t>
            </a:r>
            <a:r>
              <a:rPr lang="en-US" dirty="0" smtClean="0">
                <a:latin typeface="Arial Black" pitchFamily="34" charset="0"/>
              </a:rPr>
              <a:t>1783, </a:t>
            </a:r>
            <a:r>
              <a:rPr lang="en-US" dirty="0" err="1" smtClean="0">
                <a:latin typeface="Arial Black" pitchFamily="34" charset="0"/>
              </a:rPr>
              <a:t>Pilatre</a:t>
            </a:r>
            <a:r>
              <a:rPr lang="en-US" dirty="0" smtClean="0">
                <a:latin typeface="Arial Black" pitchFamily="34" charset="0"/>
              </a:rPr>
              <a:t> </a:t>
            </a:r>
            <a:r>
              <a:rPr lang="en-US" dirty="0">
                <a:latin typeface="Arial Black" pitchFamily="34" charset="0"/>
              </a:rPr>
              <a:t>De </a:t>
            </a:r>
            <a:r>
              <a:rPr lang="en-US" dirty="0" err="1">
                <a:latin typeface="Arial Black" pitchFamily="34" charset="0"/>
              </a:rPr>
              <a:t>Rozier</a:t>
            </a:r>
            <a:r>
              <a:rPr lang="en-US" dirty="0">
                <a:latin typeface="Arial Black" pitchFamily="34" charset="0"/>
              </a:rPr>
              <a:t>, a scientist, launched the first hot air balloon called 'Aerostat </a:t>
            </a:r>
            <a:r>
              <a:rPr lang="en-US" dirty="0" err="1">
                <a:latin typeface="Arial Black" pitchFamily="34" charset="0"/>
              </a:rPr>
              <a:t>Reveillon</a:t>
            </a:r>
            <a:r>
              <a:rPr lang="en-US" dirty="0">
                <a:latin typeface="Arial Black" pitchFamily="34" charset="0"/>
              </a:rPr>
              <a:t>'. The passengers were a sheep, a duck and a rooster and the balloon stayed in the air for a </a:t>
            </a:r>
            <a:r>
              <a:rPr lang="en-US" dirty="0" smtClean="0">
                <a:latin typeface="Arial Black" pitchFamily="34" charset="0"/>
              </a:rPr>
              <a:t>total </a:t>
            </a:r>
            <a:r>
              <a:rPr lang="en-US" dirty="0">
                <a:latin typeface="Arial Black" pitchFamily="34" charset="0"/>
              </a:rPr>
              <a:t>of 15 minutes before crashing back to the ground.</a:t>
            </a:r>
          </a:p>
          <a:p>
            <a:endParaRPr lang="es-ES" dirty="0">
              <a:latin typeface="Arial Black" pitchFamily="34" charset="0"/>
            </a:endParaRPr>
          </a:p>
        </p:txBody>
      </p:sp>
    </p:spTree>
    <p:extLst>
      <p:ext uri="{BB962C8B-B14F-4D97-AF65-F5344CB8AC3E}">
        <p14:creationId xmlns:p14="http://schemas.microsoft.com/office/powerpoint/2010/main" xmlns="" val="4279867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dirty="0" smtClean="0">
                <a:solidFill>
                  <a:srgbClr val="00FF00"/>
                </a:solidFill>
                <a:latin typeface="Arial Black" pitchFamily="34" charset="0"/>
              </a:rPr>
              <a:t>HOW FAST CAN IT TRAVEL???</a:t>
            </a:r>
            <a:endParaRPr lang="es-ES" sz="3600" dirty="0">
              <a:solidFill>
                <a:srgbClr val="00FF00"/>
              </a:solidFill>
              <a:latin typeface="Arial Black" pitchFamily="34" charset="0"/>
            </a:endParaRPr>
          </a:p>
        </p:txBody>
      </p:sp>
      <p:sp>
        <p:nvSpPr>
          <p:cNvPr id="3" name="2 Marcador de contenido"/>
          <p:cNvSpPr>
            <a:spLocks noGrp="1"/>
          </p:cNvSpPr>
          <p:nvPr>
            <p:ph sz="quarter" idx="1"/>
          </p:nvPr>
        </p:nvSpPr>
        <p:spPr/>
        <p:txBody>
          <a:bodyPr/>
          <a:lstStyle/>
          <a:p>
            <a:r>
              <a:rPr lang="en-US" dirty="0">
                <a:latin typeface="Arial Black" pitchFamily="34" charset="0"/>
              </a:rPr>
              <a:t>The balloon carries the wind speed. An acceptable value is from 1 to 20 km / h</a:t>
            </a:r>
            <a:r>
              <a:rPr lang="en-US" dirty="0" smtClean="0">
                <a:latin typeface="Arial Black" pitchFamily="34" charset="0"/>
              </a:rPr>
              <a:t>. It depends on the wind.</a:t>
            </a:r>
            <a:endParaRPr lang="en-US" dirty="0">
              <a:latin typeface="Arial Black"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3140968"/>
            <a:ext cx="5860825"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4550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3600" dirty="0" err="1" smtClean="0">
                <a:solidFill>
                  <a:srgbClr val="00FF00"/>
                </a:solidFill>
                <a:latin typeface="Arial Black" pitchFamily="34" charset="0"/>
              </a:rPr>
              <a:t>how</a:t>
            </a:r>
            <a:r>
              <a:rPr lang="es-ES" sz="3600" dirty="0" smtClean="0">
                <a:solidFill>
                  <a:srgbClr val="00FF00"/>
                </a:solidFill>
                <a:latin typeface="Arial Black" pitchFamily="34" charset="0"/>
              </a:rPr>
              <a:t> </a:t>
            </a:r>
            <a:r>
              <a:rPr lang="es-ES" sz="3600" dirty="0" err="1" smtClean="0">
                <a:solidFill>
                  <a:srgbClr val="00FF00"/>
                </a:solidFill>
                <a:latin typeface="Arial Black" pitchFamily="34" charset="0"/>
              </a:rPr>
              <a:t>many</a:t>
            </a:r>
            <a:r>
              <a:rPr lang="es-ES" sz="3600" dirty="0" smtClean="0">
                <a:solidFill>
                  <a:srgbClr val="00FF00"/>
                </a:solidFill>
                <a:latin typeface="Arial Black" pitchFamily="34" charset="0"/>
              </a:rPr>
              <a:t> </a:t>
            </a:r>
            <a:r>
              <a:rPr lang="es-ES" sz="3600" dirty="0" err="1" smtClean="0">
                <a:solidFill>
                  <a:srgbClr val="00FF00"/>
                </a:solidFill>
                <a:latin typeface="Arial Black" pitchFamily="34" charset="0"/>
              </a:rPr>
              <a:t>passengers</a:t>
            </a:r>
            <a:r>
              <a:rPr lang="es-ES" sz="3600" dirty="0" smtClean="0">
                <a:solidFill>
                  <a:srgbClr val="00FF00"/>
                </a:solidFill>
                <a:latin typeface="Arial Black" pitchFamily="34" charset="0"/>
              </a:rPr>
              <a:t> can </a:t>
            </a:r>
            <a:r>
              <a:rPr lang="es-ES" sz="3600" dirty="0" err="1" smtClean="0">
                <a:solidFill>
                  <a:srgbClr val="00FF00"/>
                </a:solidFill>
                <a:latin typeface="Arial Black" pitchFamily="34" charset="0"/>
              </a:rPr>
              <a:t>it</a:t>
            </a:r>
            <a:r>
              <a:rPr lang="es-ES" sz="3600" dirty="0" smtClean="0">
                <a:solidFill>
                  <a:srgbClr val="00FF00"/>
                </a:solidFill>
                <a:latin typeface="Arial Black" pitchFamily="34" charset="0"/>
              </a:rPr>
              <a:t> </a:t>
            </a:r>
            <a:r>
              <a:rPr lang="es-ES" sz="3600" dirty="0" err="1" smtClean="0">
                <a:solidFill>
                  <a:srgbClr val="00FF00"/>
                </a:solidFill>
                <a:latin typeface="Arial Black" pitchFamily="34" charset="0"/>
              </a:rPr>
              <a:t>carry</a:t>
            </a:r>
            <a:r>
              <a:rPr lang="es-ES" sz="3600" dirty="0" smtClean="0">
                <a:solidFill>
                  <a:srgbClr val="00FF00"/>
                </a:solidFill>
                <a:latin typeface="Arial Black" pitchFamily="34" charset="0"/>
              </a:rPr>
              <a:t>??</a:t>
            </a:r>
            <a:endParaRPr lang="es-ES" sz="3600" dirty="0">
              <a:solidFill>
                <a:srgbClr val="00FF00"/>
              </a:solidFill>
              <a:latin typeface="Arial Black" pitchFamily="34" charset="0"/>
            </a:endParaRPr>
          </a:p>
        </p:txBody>
      </p:sp>
      <p:sp>
        <p:nvSpPr>
          <p:cNvPr id="3" name="2 Marcador de contenido"/>
          <p:cNvSpPr>
            <a:spLocks noGrp="1"/>
          </p:cNvSpPr>
          <p:nvPr>
            <p:ph sz="quarter" idx="1"/>
          </p:nvPr>
        </p:nvSpPr>
        <p:spPr/>
        <p:txBody>
          <a:bodyPr/>
          <a:lstStyle/>
          <a:p>
            <a:r>
              <a:rPr lang="en-US" dirty="0">
                <a:latin typeface="Arial Black" pitchFamily="34" charset="0"/>
              </a:rPr>
              <a:t>There are some small balloons, called hoppers, which are for one person. In some places they have flown balloons for up to 25 people. Within this range there are baskets of all kinds.</a:t>
            </a:r>
            <a:endParaRPr lang="es-ES" dirty="0">
              <a:latin typeface="Arial Black"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14546" y="3571876"/>
            <a:ext cx="3888432" cy="2867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43485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err="1" smtClean="0">
                <a:solidFill>
                  <a:srgbClr val="00FF00"/>
                </a:solidFill>
                <a:latin typeface="Arial Black" pitchFamily="34" charset="0"/>
              </a:rPr>
              <a:t>Is</a:t>
            </a:r>
            <a:r>
              <a:rPr lang="es-ES" sz="3600" dirty="0" smtClean="0">
                <a:solidFill>
                  <a:srgbClr val="00FF00"/>
                </a:solidFill>
                <a:latin typeface="Arial Black" pitchFamily="34" charset="0"/>
              </a:rPr>
              <a:t> </a:t>
            </a:r>
            <a:r>
              <a:rPr lang="es-ES" sz="3600" dirty="0" err="1" smtClean="0">
                <a:solidFill>
                  <a:srgbClr val="00FF00"/>
                </a:solidFill>
                <a:latin typeface="Arial Black" pitchFamily="34" charset="0"/>
              </a:rPr>
              <a:t>it</a:t>
            </a:r>
            <a:r>
              <a:rPr lang="es-ES" sz="3600" dirty="0" smtClean="0">
                <a:solidFill>
                  <a:srgbClr val="00FF00"/>
                </a:solidFill>
                <a:latin typeface="Arial Black" pitchFamily="34" charset="0"/>
              </a:rPr>
              <a:t> </a:t>
            </a:r>
            <a:r>
              <a:rPr lang="es-ES" sz="3600" dirty="0" err="1" smtClean="0">
                <a:solidFill>
                  <a:srgbClr val="00FF00"/>
                </a:solidFill>
                <a:latin typeface="Arial Black" pitchFamily="34" charset="0"/>
              </a:rPr>
              <a:t>safe</a:t>
            </a:r>
            <a:r>
              <a:rPr lang="es-ES" sz="3600" dirty="0" smtClean="0">
                <a:solidFill>
                  <a:srgbClr val="00FF00"/>
                </a:solidFill>
                <a:latin typeface="Arial Black" pitchFamily="34" charset="0"/>
              </a:rPr>
              <a:t>?</a:t>
            </a:r>
            <a:endParaRPr lang="es-ES" sz="3600" dirty="0">
              <a:solidFill>
                <a:srgbClr val="00FF00"/>
              </a:solidFill>
              <a:latin typeface="Arial Black" pitchFamily="34" charset="0"/>
            </a:endParaRPr>
          </a:p>
        </p:txBody>
      </p:sp>
      <p:sp>
        <p:nvSpPr>
          <p:cNvPr id="3" name="2 Marcador de contenido"/>
          <p:cNvSpPr>
            <a:spLocks noGrp="1"/>
          </p:cNvSpPr>
          <p:nvPr>
            <p:ph sz="quarter" idx="1"/>
          </p:nvPr>
        </p:nvSpPr>
        <p:spPr/>
        <p:txBody>
          <a:bodyPr/>
          <a:lstStyle/>
          <a:p>
            <a:r>
              <a:rPr lang="en-US" dirty="0">
                <a:latin typeface="Arial Black" pitchFamily="34" charset="0"/>
              </a:rPr>
              <a:t>The balloons are the safest </a:t>
            </a:r>
            <a:r>
              <a:rPr lang="en-US" dirty="0" smtClean="0">
                <a:latin typeface="Arial Black" pitchFamily="34" charset="0"/>
              </a:rPr>
              <a:t>aircrafts </a:t>
            </a:r>
            <a:r>
              <a:rPr lang="en-US" dirty="0">
                <a:latin typeface="Arial Black" pitchFamily="34" charset="0"/>
              </a:rPr>
              <a:t>in the world. </a:t>
            </a:r>
            <a:endParaRPr lang="es-ES" dirty="0">
              <a:latin typeface="Arial Black"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57290" y="2714620"/>
            <a:ext cx="5534025" cy="2524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0927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dirty="0" err="1" smtClean="0">
                <a:solidFill>
                  <a:srgbClr val="00FF00"/>
                </a:solidFill>
                <a:latin typeface="Arial Black" pitchFamily="34" charset="0"/>
              </a:rPr>
              <a:t>What</a:t>
            </a:r>
            <a:r>
              <a:rPr lang="es-ES" sz="3600" dirty="0" smtClean="0">
                <a:solidFill>
                  <a:srgbClr val="00FF00"/>
                </a:solidFill>
                <a:latin typeface="Arial Black" pitchFamily="34" charset="0"/>
              </a:rPr>
              <a:t> </a:t>
            </a:r>
            <a:r>
              <a:rPr lang="es-ES" sz="3600" dirty="0" err="1" smtClean="0">
                <a:solidFill>
                  <a:srgbClr val="00FF00"/>
                </a:solidFill>
                <a:latin typeface="Arial Black" pitchFamily="34" charset="0"/>
              </a:rPr>
              <a:t>is</a:t>
            </a:r>
            <a:r>
              <a:rPr lang="es-ES" sz="3600" dirty="0" smtClean="0">
                <a:solidFill>
                  <a:srgbClr val="00FF00"/>
                </a:solidFill>
                <a:latin typeface="Arial Black" pitchFamily="34" charset="0"/>
              </a:rPr>
              <a:t> </a:t>
            </a:r>
            <a:r>
              <a:rPr lang="es-ES" sz="3600" dirty="0" err="1" smtClean="0">
                <a:solidFill>
                  <a:srgbClr val="00FF00"/>
                </a:solidFill>
                <a:latin typeface="Arial Black" pitchFamily="34" charset="0"/>
              </a:rPr>
              <a:t>its</a:t>
            </a:r>
            <a:r>
              <a:rPr lang="es-ES" sz="3600" dirty="0" smtClean="0">
                <a:solidFill>
                  <a:srgbClr val="00FF00"/>
                </a:solidFill>
                <a:latin typeface="Arial Black" pitchFamily="34" charset="0"/>
              </a:rPr>
              <a:t> </a:t>
            </a:r>
            <a:r>
              <a:rPr lang="es-ES" sz="3600" dirty="0" err="1" smtClean="0">
                <a:solidFill>
                  <a:srgbClr val="00FF00"/>
                </a:solidFill>
                <a:latin typeface="Arial Black" pitchFamily="34" charset="0"/>
              </a:rPr>
              <a:t>size</a:t>
            </a:r>
            <a:r>
              <a:rPr lang="es-ES" sz="3600" dirty="0" smtClean="0">
                <a:solidFill>
                  <a:srgbClr val="00FF00"/>
                </a:solidFill>
                <a:latin typeface="Arial Black" pitchFamily="34" charset="0"/>
              </a:rPr>
              <a:t>? </a:t>
            </a:r>
            <a:r>
              <a:rPr lang="es-ES" sz="3600" dirty="0" err="1" smtClean="0">
                <a:solidFill>
                  <a:srgbClr val="00FF00"/>
                </a:solidFill>
                <a:latin typeface="Arial Black" pitchFamily="34" charset="0"/>
              </a:rPr>
              <a:t>Is</a:t>
            </a:r>
            <a:r>
              <a:rPr lang="es-ES" sz="3600" dirty="0" smtClean="0">
                <a:solidFill>
                  <a:srgbClr val="00FF00"/>
                </a:solidFill>
                <a:latin typeface="Arial Black" pitchFamily="34" charset="0"/>
              </a:rPr>
              <a:t> </a:t>
            </a:r>
            <a:r>
              <a:rPr lang="es-ES" sz="3600" dirty="0" err="1" smtClean="0">
                <a:solidFill>
                  <a:srgbClr val="00FF00"/>
                </a:solidFill>
                <a:latin typeface="Arial Black" pitchFamily="34" charset="0"/>
              </a:rPr>
              <a:t>it</a:t>
            </a:r>
            <a:r>
              <a:rPr lang="es-ES" sz="3600" dirty="0" smtClean="0">
                <a:solidFill>
                  <a:srgbClr val="00FF00"/>
                </a:solidFill>
                <a:latin typeface="Arial Black" pitchFamily="34" charset="0"/>
              </a:rPr>
              <a:t> </a:t>
            </a:r>
            <a:r>
              <a:rPr lang="es-ES" sz="3600" dirty="0" err="1" smtClean="0">
                <a:solidFill>
                  <a:srgbClr val="00FF00"/>
                </a:solidFill>
                <a:latin typeface="Arial Black" pitchFamily="34" charset="0"/>
              </a:rPr>
              <a:t>big</a:t>
            </a:r>
            <a:r>
              <a:rPr lang="es-ES" sz="3600" dirty="0" smtClean="0">
                <a:solidFill>
                  <a:srgbClr val="00FF00"/>
                </a:solidFill>
                <a:latin typeface="Arial Black" pitchFamily="34" charset="0"/>
              </a:rPr>
              <a:t> </a:t>
            </a:r>
            <a:r>
              <a:rPr lang="es-ES" sz="3600" dirty="0" err="1" smtClean="0">
                <a:solidFill>
                  <a:srgbClr val="00FF00"/>
                </a:solidFill>
                <a:latin typeface="Arial Black" pitchFamily="34" charset="0"/>
              </a:rPr>
              <a:t>or</a:t>
            </a:r>
            <a:r>
              <a:rPr lang="es-ES" sz="3600" dirty="0" smtClean="0">
                <a:solidFill>
                  <a:srgbClr val="00FF00"/>
                </a:solidFill>
                <a:latin typeface="Arial Black" pitchFamily="34" charset="0"/>
              </a:rPr>
              <a:t> </a:t>
            </a:r>
            <a:r>
              <a:rPr lang="es-ES" sz="3600" dirty="0" err="1" smtClean="0">
                <a:solidFill>
                  <a:srgbClr val="00FF00"/>
                </a:solidFill>
                <a:latin typeface="Arial Black" pitchFamily="34" charset="0"/>
              </a:rPr>
              <a:t>small</a:t>
            </a:r>
            <a:r>
              <a:rPr lang="es-ES" sz="3600" dirty="0" smtClean="0">
                <a:solidFill>
                  <a:srgbClr val="00FF00"/>
                </a:solidFill>
                <a:latin typeface="Arial Black" pitchFamily="34" charset="0"/>
              </a:rPr>
              <a:t>?</a:t>
            </a:r>
            <a:endParaRPr lang="es-ES" sz="3600" dirty="0">
              <a:solidFill>
                <a:srgbClr val="00FF00"/>
              </a:solidFill>
              <a:latin typeface="Arial Black" pitchFamily="34" charset="0"/>
            </a:endParaRPr>
          </a:p>
        </p:txBody>
      </p:sp>
      <p:sp>
        <p:nvSpPr>
          <p:cNvPr id="3" name="2 Marcador de contenido"/>
          <p:cNvSpPr>
            <a:spLocks noGrp="1"/>
          </p:cNvSpPr>
          <p:nvPr>
            <p:ph sz="quarter" idx="1"/>
          </p:nvPr>
        </p:nvSpPr>
        <p:spPr/>
        <p:txBody>
          <a:bodyPr/>
          <a:lstStyle/>
          <a:p>
            <a:r>
              <a:rPr lang="en-US" dirty="0">
                <a:latin typeface="Arial Black" pitchFamily="34" charset="0"/>
              </a:rPr>
              <a:t>The balloons </a:t>
            </a:r>
            <a:r>
              <a:rPr lang="en-US" dirty="0" smtClean="0">
                <a:latin typeface="Arial Black" pitchFamily="34" charset="0"/>
              </a:rPr>
              <a:t>can carry from one passenger to 20 </a:t>
            </a:r>
            <a:r>
              <a:rPr lang="en-US" dirty="0">
                <a:latin typeface="Arial Black" pitchFamily="34" charset="0"/>
              </a:rPr>
              <a:t>passengers. </a:t>
            </a:r>
            <a:endParaRPr lang="es-ES" dirty="0">
              <a:latin typeface="Arial Black"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0100" y="2928934"/>
            <a:ext cx="62865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8950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err="1" smtClean="0">
                <a:solidFill>
                  <a:srgbClr val="00FF00"/>
                </a:solidFill>
                <a:latin typeface="Arial Black" pitchFamily="34" charset="0"/>
              </a:rPr>
              <a:t>What</a:t>
            </a:r>
            <a:r>
              <a:rPr lang="es-ES" sz="3600" dirty="0" err="1" smtClean="0">
                <a:solidFill>
                  <a:srgbClr val="00FF00"/>
                </a:solidFill>
                <a:latin typeface="Arial Black" pitchFamily="34" charset="0"/>
              </a:rPr>
              <a:t>’s</a:t>
            </a:r>
            <a:r>
              <a:rPr lang="es-ES" sz="3600" dirty="0" smtClean="0">
                <a:solidFill>
                  <a:srgbClr val="00FF00"/>
                </a:solidFill>
                <a:latin typeface="Arial Black" pitchFamily="34" charset="0"/>
              </a:rPr>
              <a:t> </a:t>
            </a:r>
            <a:r>
              <a:rPr lang="es-ES" sz="3600" dirty="0" err="1" smtClean="0">
                <a:solidFill>
                  <a:srgbClr val="00FF00"/>
                </a:solidFill>
                <a:latin typeface="Arial Black" pitchFamily="34" charset="0"/>
              </a:rPr>
              <a:t>their</a:t>
            </a:r>
            <a:r>
              <a:rPr lang="es-ES" sz="3600" dirty="0" smtClean="0">
                <a:solidFill>
                  <a:srgbClr val="00FF00"/>
                </a:solidFill>
                <a:latin typeface="Arial Black" pitchFamily="34" charset="0"/>
              </a:rPr>
              <a:t> </a:t>
            </a:r>
            <a:r>
              <a:rPr lang="es-ES" sz="3600" dirty="0" err="1" smtClean="0">
                <a:solidFill>
                  <a:srgbClr val="00FF00"/>
                </a:solidFill>
                <a:latin typeface="Arial Black" pitchFamily="34" charset="0"/>
              </a:rPr>
              <a:t>weight</a:t>
            </a:r>
            <a:r>
              <a:rPr lang="es-ES" sz="3600" dirty="0" smtClean="0">
                <a:solidFill>
                  <a:srgbClr val="00FF00"/>
                </a:solidFill>
                <a:latin typeface="Arial Black" pitchFamily="34" charset="0"/>
              </a:rPr>
              <a:t>?</a:t>
            </a:r>
            <a:endParaRPr lang="es-ES" sz="3600" dirty="0">
              <a:solidFill>
                <a:srgbClr val="00FF00"/>
              </a:solidFill>
              <a:latin typeface="Arial Black" pitchFamily="34" charset="0"/>
            </a:endParaRPr>
          </a:p>
        </p:txBody>
      </p:sp>
      <p:sp>
        <p:nvSpPr>
          <p:cNvPr id="3" name="2 Marcador de contenido"/>
          <p:cNvSpPr>
            <a:spLocks noGrp="1"/>
          </p:cNvSpPr>
          <p:nvPr>
            <p:ph sz="quarter" idx="1"/>
          </p:nvPr>
        </p:nvSpPr>
        <p:spPr/>
        <p:txBody>
          <a:bodyPr/>
          <a:lstStyle/>
          <a:p>
            <a:r>
              <a:rPr lang="en-US" dirty="0">
                <a:latin typeface="Arial Black" pitchFamily="34" charset="0"/>
              </a:rPr>
              <a:t>The total weight of a balloon-empty-without passengers is 250-300 kg</a:t>
            </a:r>
            <a:endParaRPr lang="es-ES" dirty="0">
              <a:latin typeface="Arial Black"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7" y="2924944"/>
            <a:ext cx="6133187" cy="3026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0865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357430"/>
            <a:ext cx="7467600" cy="1143000"/>
          </a:xfrm>
        </p:spPr>
        <p:txBody>
          <a:bodyPr>
            <a:normAutofit/>
          </a:bodyPr>
          <a:lstStyle/>
          <a:p>
            <a:r>
              <a:rPr lang="es-ES" sz="3600" dirty="0">
                <a:solidFill>
                  <a:srgbClr val="00FF00"/>
                </a:solidFill>
                <a:latin typeface="Arial Black" pitchFamily="34" charset="0"/>
              </a:rPr>
              <a:t>hope </a:t>
            </a:r>
            <a:r>
              <a:rPr lang="es-ES" sz="3600" dirty="0" err="1">
                <a:solidFill>
                  <a:srgbClr val="00FF00"/>
                </a:solidFill>
                <a:latin typeface="Arial Black" pitchFamily="34" charset="0"/>
              </a:rPr>
              <a:t>you</a:t>
            </a:r>
            <a:r>
              <a:rPr lang="es-ES" sz="3600" dirty="0">
                <a:solidFill>
                  <a:srgbClr val="00FF00"/>
                </a:solidFill>
                <a:latin typeface="Arial Black" pitchFamily="34" charset="0"/>
              </a:rPr>
              <a:t> </a:t>
            </a:r>
            <a:r>
              <a:rPr lang="es-ES" sz="3600" dirty="0" err="1">
                <a:solidFill>
                  <a:srgbClr val="00FF00"/>
                </a:solidFill>
                <a:latin typeface="Arial Black" pitchFamily="34" charset="0"/>
              </a:rPr>
              <a:t>liked</a:t>
            </a:r>
            <a:r>
              <a:rPr lang="es-ES" sz="3600" dirty="0">
                <a:solidFill>
                  <a:srgbClr val="00FF00"/>
                </a:solidFill>
                <a:latin typeface="Arial Black" pitchFamily="34" charset="0"/>
              </a:rPr>
              <a:t> </a:t>
            </a:r>
            <a:r>
              <a:rPr lang="es-ES" sz="3600" dirty="0" err="1">
                <a:solidFill>
                  <a:srgbClr val="00FF00"/>
                </a:solidFill>
                <a:latin typeface="Arial Black" pitchFamily="34" charset="0"/>
              </a:rPr>
              <a:t>it</a:t>
            </a:r>
            <a:r>
              <a:rPr lang="es-ES" sz="3600" dirty="0">
                <a:solidFill>
                  <a:srgbClr val="00FF00"/>
                </a:solidFill>
                <a:latin typeface="Arial Black" pitchFamily="34" charset="0"/>
              </a:rPr>
              <a:t>!!!!!!!!</a:t>
            </a:r>
          </a:p>
        </p:txBody>
      </p:sp>
    </p:spTree>
    <p:extLst>
      <p:ext uri="{BB962C8B-B14F-4D97-AF65-F5344CB8AC3E}">
        <p14:creationId xmlns:p14="http://schemas.microsoft.com/office/powerpoint/2010/main" xmlns="" val="2170884724"/>
      </p:ext>
    </p:extLst>
  </p:cSld>
  <p:clrMapOvr>
    <a:masterClrMapping/>
  </p:clrMapOvr>
  <p:transition spd="slow">
    <p:push dir="u"/>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Personalizado 15">
      <a:dk1>
        <a:sysClr val="windowText" lastClr="000000"/>
      </a:dk1>
      <a:lt1>
        <a:sysClr val="window" lastClr="FFFFFF"/>
      </a:lt1>
      <a:dk2>
        <a:srgbClr val="575F6D"/>
      </a:dk2>
      <a:lt2>
        <a:srgbClr val="FFF39D"/>
      </a:lt2>
      <a:accent1>
        <a:srgbClr val="FF0066"/>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135</TotalTime>
  <Words>297</Words>
  <Application>Microsoft Office PowerPoint</Application>
  <PresentationFormat>Presentación en pantalla (4:3)</PresentationFormat>
  <Paragraphs>20</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Mirador</vt:lpstr>
      <vt:lpstr>hot air BALLON</vt:lpstr>
      <vt:lpstr>who invented it??</vt:lpstr>
      <vt:lpstr>WHEN WAS INVENTED AND WHO LAUNCHED???</vt:lpstr>
      <vt:lpstr>HOW FAST CAN IT TRAVEL???</vt:lpstr>
      <vt:lpstr>how many passengers can it carry??</vt:lpstr>
      <vt:lpstr>Is it safe?</vt:lpstr>
      <vt:lpstr>What is its size? Is it big or small?</vt:lpstr>
      <vt:lpstr>What’s their weight?</vt:lpstr>
      <vt:lpstr>hope you liked 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air baloon</dc:title>
  <dc:creator>Sandra</dc:creator>
  <cp:lastModifiedBy>User</cp:lastModifiedBy>
  <cp:revision>14</cp:revision>
  <dcterms:created xsi:type="dcterms:W3CDTF">2016-02-01T17:23:21Z</dcterms:created>
  <dcterms:modified xsi:type="dcterms:W3CDTF">2016-03-17T08:21:16Z</dcterms:modified>
</cp:coreProperties>
</file>