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4CEDC"/>
    <a:srgbClr val="14B9EC"/>
    <a:srgbClr val="FF33CC"/>
    <a:srgbClr val="FFCC00"/>
    <a:srgbClr val="FFFF00"/>
    <a:srgbClr val="FF9966"/>
    <a:srgbClr val="FF99CC"/>
    <a:srgbClr val="99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750" autoAdjust="0"/>
    <p:restoredTop sz="94660"/>
  </p:normalViewPr>
  <p:slideViewPr>
    <p:cSldViewPr>
      <p:cViewPr varScale="1">
        <p:scale>
          <a:sx n="86" d="100"/>
          <a:sy n="86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6FD8F-1F48-493E-BDBD-E1C4A51FDE6D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8FB0F-524F-4EC7-871E-28F1993E06A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0"/>
            <a:ext cx="6400800" cy="1214422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FFFFFF"/>
                </a:solidFill>
              </a:rPr>
              <a:t>Europe </a:t>
            </a:r>
            <a:endParaRPr lang="en-US" sz="96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2000" r="-3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Harlow Solid Italic" pitchFamily="82" charset="0"/>
              </a:rPr>
              <a:t>It is bigger or smaller than the other continents?</a:t>
            </a:r>
            <a:endParaRPr lang="en-US" sz="4000" dirty="0"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latin typeface="Harlow Solid Italic" pitchFamily="82" charset="0"/>
              </a:rPr>
              <a:t>It’s the second </a:t>
            </a:r>
            <a:r>
              <a:rPr lang="en-US" dirty="0" smtClean="0">
                <a:latin typeface="Harlow Solid Italic" pitchFamily="82" charset="0"/>
              </a:rPr>
              <a:t>smallest </a:t>
            </a:r>
            <a:r>
              <a:rPr lang="en-US" dirty="0" smtClean="0">
                <a:latin typeface="Harlow Solid Italic" pitchFamily="82" charset="0"/>
              </a:rPr>
              <a:t>continent  in the world.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Harlow Solid Italic" pitchFamily="82" charset="0"/>
              </a:rPr>
              <a:t>Can we find any waterfall?</a:t>
            </a:r>
            <a:endParaRPr lang="en-US" sz="4000" dirty="0">
              <a:solidFill>
                <a:schemeClr val="bg1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4143380"/>
            <a:ext cx="8215370" cy="181134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latin typeface="Harlow Solid Italic" pitchFamily="82" charset="0"/>
              </a:rPr>
              <a:t>In the</a:t>
            </a:r>
            <a:r>
              <a:rPr lang="en-US" dirty="0" smtClean="0">
                <a:latin typeface="Harlow Solid Italic" pitchFamily="82" charset="0"/>
              </a:rPr>
              <a:t> </a:t>
            </a:r>
            <a:r>
              <a:rPr lang="en-US" dirty="0" smtClean="0">
                <a:latin typeface="Harlow Solid Italic" pitchFamily="82" charset="0"/>
              </a:rPr>
              <a:t>north of </a:t>
            </a:r>
            <a:r>
              <a:rPr lang="en-US" dirty="0" smtClean="0">
                <a:latin typeface="Harlow Solid Italic" pitchFamily="82" charset="0"/>
              </a:rPr>
              <a:t>Switzerland </a:t>
            </a:r>
            <a:r>
              <a:rPr lang="en-US" dirty="0" smtClean="0">
                <a:latin typeface="Harlow Solid Italic" pitchFamily="82" charset="0"/>
              </a:rPr>
              <a:t>we can find the waterfall of the </a:t>
            </a:r>
            <a:r>
              <a:rPr lang="en-US" dirty="0" err="1" smtClean="0">
                <a:latin typeface="Harlow Solid Italic" pitchFamily="82" charset="0"/>
              </a:rPr>
              <a:t>Rhinefall</a:t>
            </a:r>
            <a:r>
              <a:rPr lang="en-US" dirty="0" smtClean="0">
                <a:latin typeface="Harlow Solid Italic" pitchFamily="82" charset="0"/>
              </a:rPr>
              <a:t> </a:t>
            </a:r>
            <a:r>
              <a:rPr lang="en-US" dirty="0" smtClean="0">
                <a:latin typeface="Harlow Solid Italic" pitchFamily="82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Harlow Solid Italic" pitchFamily="82" charset="0"/>
              </a:rPr>
              <a:t>Can we find any island?</a:t>
            </a:r>
            <a:endParaRPr lang="en-US" sz="4000" dirty="0">
              <a:solidFill>
                <a:schemeClr val="bg1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Harlow Solid Italic" pitchFamily="82" charset="0"/>
              </a:rPr>
              <a:t> </a:t>
            </a:r>
            <a:r>
              <a:rPr lang="en-US" dirty="0" smtClean="0">
                <a:latin typeface="Harlow Solid Italic" pitchFamily="82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Great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Britain,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Canary islands…</a:t>
            </a:r>
            <a:endParaRPr lang="en-US" dirty="0">
              <a:solidFill>
                <a:schemeClr val="bg1"/>
              </a:solidFill>
              <a:latin typeface="Harlow Solid Itali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              </a:t>
            </a:r>
            <a:r>
              <a:rPr lang="es-ES" sz="9600" dirty="0" smtClean="0">
                <a:solidFill>
                  <a:schemeClr val="accent5"/>
                </a:solidFill>
              </a:rPr>
              <a:t> </a:t>
            </a:r>
          </a:p>
          <a:p>
            <a:pPr>
              <a:buNone/>
            </a:pPr>
            <a:r>
              <a:rPr lang="es-ES" sz="9600" dirty="0" smtClean="0">
                <a:solidFill>
                  <a:schemeClr val="accent5"/>
                </a:solidFill>
              </a:rPr>
              <a:t>       </a:t>
            </a:r>
            <a:r>
              <a:rPr lang="en-US" sz="9600" dirty="0" smtClean="0">
                <a:solidFill>
                  <a:srgbClr val="FF33CC"/>
                </a:solidFill>
              </a:rPr>
              <a:t>The end </a:t>
            </a:r>
            <a:endParaRPr lang="en-US" sz="1400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en-US" sz="6600" dirty="0" smtClean="0">
                <a:solidFill>
                  <a:schemeClr val="accent5"/>
                </a:solidFill>
              </a:rPr>
              <a:t>    </a:t>
            </a:r>
            <a:r>
              <a:rPr lang="en-US" sz="6600" dirty="0" smtClean="0">
                <a:solidFill>
                  <a:srgbClr val="FF33CC"/>
                </a:solidFill>
              </a:rPr>
              <a:t>By </a:t>
            </a:r>
            <a:r>
              <a:rPr lang="en-US" sz="6600" dirty="0" err="1" smtClean="0">
                <a:solidFill>
                  <a:srgbClr val="FF33CC"/>
                </a:solidFill>
              </a:rPr>
              <a:t>Carla,Laura,Celtia</a:t>
            </a:r>
            <a:endParaRPr lang="en-US" sz="4000" dirty="0" smtClean="0">
              <a:solidFill>
                <a:srgbClr val="FF33CC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accent5"/>
                </a:solidFill>
              </a:rPr>
              <a:t>                          </a:t>
            </a:r>
            <a:r>
              <a:rPr lang="en-US" sz="6600" dirty="0" smtClean="0">
                <a:solidFill>
                  <a:srgbClr val="FF33CC"/>
                </a:solidFill>
              </a:rPr>
              <a:t>and </a:t>
            </a:r>
            <a:r>
              <a:rPr lang="en-US" sz="6600" dirty="0" err="1" smtClean="0">
                <a:solidFill>
                  <a:srgbClr val="FF33CC"/>
                </a:solidFill>
              </a:rPr>
              <a:t>Izan</a:t>
            </a:r>
            <a:endParaRPr lang="en-US" sz="6600" dirty="0" smtClean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How many countries does it have ?</a:t>
            </a:r>
            <a:endParaRPr lang="en-US" dirty="0">
              <a:solidFill>
                <a:schemeClr val="bg1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Europe has around 50 countries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Harlow Solid Italic" pitchFamily="82" charset="0"/>
              </a:rPr>
              <a:t>What is the biggest country?</a:t>
            </a:r>
            <a:endParaRPr lang="en-US" sz="4000" dirty="0">
              <a:solidFill>
                <a:schemeClr val="bg1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>
                <a:solidFill>
                  <a:schemeClr val="bg1"/>
                </a:solidFill>
                <a:latin typeface="Harlow Solid Italic" pitchFamily="82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Harlow Solid Italic" pitchFamily="82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biggest country of Europe is Russia.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It measures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17.045.000km2.There are 2.600.000 inhabitants.</a:t>
            </a:r>
          </a:p>
          <a:p>
            <a:pPr>
              <a:buNone/>
            </a:pPr>
            <a:endParaRPr lang="es-ES" dirty="0">
              <a:latin typeface="Harlow Solid Italic" pitchFamily="82" charset="0"/>
            </a:endParaRPr>
          </a:p>
          <a:p>
            <a:pPr>
              <a:buNone/>
            </a:pPr>
            <a:r>
              <a:rPr lang="es-ES" dirty="0" smtClean="0">
                <a:latin typeface="Harlow Solid Italic" pitchFamily="82" charset="0"/>
              </a:rPr>
              <a:t>  </a:t>
            </a:r>
            <a:endParaRPr lang="es-ES" dirty="0">
              <a:latin typeface="Harlow Solid Italic" pitchFamily="82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Harlow Solid Italic" pitchFamily="82" charset="0"/>
              </a:rPr>
              <a:t>What is the smallest country?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smallest country of Europe is Vatican city</a:t>
            </a:r>
            <a:r>
              <a:rPr lang="es-ES" dirty="0" smtClean="0">
                <a:solidFill>
                  <a:schemeClr val="bg1"/>
                </a:solidFill>
                <a:latin typeface="Harlow Solid Italic" pitchFamily="82" charset="0"/>
              </a:rPr>
              <a:t>. </a:t>
            </a:r>
            <a:r>
              <a:rPr lang="es-ES" dirty="0" err="1" smtClean="0">
                <a:solidFill>
                  <a:schemeClr val="bg1"/>
                </a:solidFill>
                <a:latin typeface="Harlow Solid Italic" pitchFamily="82" charset="0"/>
              </a:rPr>
              <a:t>It</a:t>
            </a:r>
            <a:r>
              <a:rPr lang="es-ES" dirty="0" smtClean="0">
                <a:solidFill>
                  <a:schemeClr val="bg1"/>
                </a:solidFill>
                <a:latin typeface="Harlow Solid Italic" pitchFamily="82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measures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0.44km2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. There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are 940 inhabitants.</a:t>
            </a:r>
            <a:endParaRPr lang="en-US" dirty="0">
              <a:solidFill>
                <a:schemeClr val="bg1"/>
              </a:solidFill>
              <a:latin typeface="Harlow Solid Itali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7000" r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Harlow Solid Italic" pitchFamily="82" charset="0"/>
              </a:rPr>
              <a:t>What’s the highest mountain?</a:t>
            </a:r>
            <a:endParaRPr lang="en-US" sz="4000" dirty="0"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latin typeface="Harlow Solid Italic" pitchFamily="82" charset="0"/>
              </a:rPr>
              <a:t>Mount Elbrus is the highest  mountain </a:t>
            </a:r>
            <a:r>
              <a:rPr lang="en-US" dirty="0" smtClean="0">
                <a:latin typeface="Harlow Solid Italic" pitchFamily="82" charset="0"/>
              </a:rPr>
              <a:t>in </a:t>
            </a:r>
            <a:r>
              <a:rPr lang="en-US" dirty="0" smtClean="0">
                <a:latin typeface="Harlow Solid Italic" pitchFamily="82" charset="0"/>
              </a:rPr>
              <a:t>the European continent . </a:t>
            </a:r>
          </a:p>
          <a:p>
            <a:pPr>
              <a:buNone/>
            </a:pPr>
            <a:r>
              <a:rPr lang="en-US" dirty="0" smtClean="0">
                <a:latin typeface="Harlow Solid Italic" pitchFamily="82" charset="0"/>
              </a:rPr>
              <a:t>  It is located in Russia. </a:t>
            </a:r>
            <a:r>
              <a:rPr lang="en-US" dirty="0" smtClean="0">
                <a:latin typeface="Harlow Solid Italic" pitchFamily="82" charset="0"/>
              </a:rPr>
              <a:t>It measures </a:t>
            </a:r>
            <a:r>
              <a:rPr lang="en-US" dirty="0" smtClean="0">
                <a:latin typeface="Harlow Solid Italic" pitchFamily="82" charset="0"/>
              </a:rPr>
              <a:t>5,642 meters.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Harlow Solid Italic" pitchFamily="82" charset="0"/>
              </a:rPr>
              <a:t>What’s the longest river?</a:t>
            </a:r>
            <a:endParaRPr lang="en-US" sz="4000" dirty="0"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>
                <a:latin typeface="Harlow Solid Italic" pitchFamily="82" charset="0"/>
              </a:rPr>
              <a:t>The longest river of Europe </a:t>
            </a:r>
            <a:r>
              <a:rPr lang="en-US" dirty="0" smtClean="0">
                <a:latin typeface="Harlow Solid Italic" pitchFamily="82" charset="0"/>
              </a:rPr>
              <a:t>is </a:t>
            </a:r>
            <a:r>
              <a:rPr lang="en-US" dirty="0" smtClean="0">
                <a:latin typeface="Harlow Solid Italic" pitchFamily="82" charset="0"/>
              </a:rPr>
              <a:t>Danube. </a:t>
            </a:r>
          </a:p>
          <a:p>
            <a:pPr>
              <a:buNone/>
            </a:pPr>
            <a:r>
              <a:rPr lang="en-US" dirty="0" smtClean="0">
                <a:latin typeface="Harlow Solid Italic" pitchFamily="82" charset="0"/>
              </a:rPr>
              <a:t>It measures </a:t>
            </a:r>
            <a:r>
              <a:rPr lang="en-US" dirty="0" smtClean="0">
                <a:latin typeface="Harlow Solid Italic" pitchFamily="82" charset="0"/>
              </a:rPr>
              <a:t>2.888km,it is born in the </a:t>
            </a:r>
            <a:r>
              <a:rPr lang="en-US" dirty="0" smtClean="0">
                <a:latin typeface="Harlow Solid Italic" pitchFamily="82" charset="0"/>
              </a:rPr>
              <a:t>Black Jungle</a:t>
            </a:r>
            <a:r>
              <a:rPr lang="en-US" dirty="0" smtClean="0">
                <a:latin typeface="Harlow Solid Italic" pitchFamily="82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What oceans or seas surround it</a:t>
            </a:r>
            <a:r>
              <a:rPr lang="es-ES" dirty="0" smtClean="0">
                <a:solidFill>
                  <a:schemeClr val="bg1"/>
                </a:solidFill>
                <a:latin typeface="Harlow Solid Italic" pitchFamily="82" charset="0"/>
              </a:rPr>
              <a:t>?</a:t>
            </a:r>
            <a:endParaRPr lang="es-ES" dirty="0">
              <a:solidFill>
                <a:schemeClr val="bg1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>
                <a:latin typeface="Harlow Solid Italic" pitchFamily="82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</a:t>
            </a:r>
            <a:r>
              <a:rPr lang="en-US" dirty="0" err="1" smtClean="0">
                <a:solidFill>
                  <a:schemeClr val="bg1"/>
                </a:solidFill>
                <a:latin typeface="Harlow Solid Italic" pitchFamily="82" charset="0"/>
              </a:rPr>
              <a:t>Artic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Ocean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in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North, the Atlantic Ocean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in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west. In the South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, there is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the Mediterranean Sea.</a:t>
            </a:r>
            <a:endParaRPr lang="en-US" dirty="0">
              <a:solidFill>
                <a:schemeClr val="bg1"/>
              </a:solidFill>
              <a:latin typeface="Harlow Solid Itali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Is there any famous volcano?</a:t>
            </a:r>
            <a:endParaRPr lang="en-US" dirty="0">
              <a:solidFill>
                <a:srgbClr val="FF33CC"/>
              </a:solidFill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  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In Europe there are 4  </a:t>
            </a:r>
            <a:r>
              <a:rPr lang="en-US" dirty="0" err="1" smtClean="0">
                <a:solidFill>
                  <a:schemeClr val="bg1"/>
                </a:solidFill>
                <a:latin typeface="Harlow Solid Italic" pitchFamily="82" charset="0"/>
              </a:rPr>
              <a:t>volcanos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. Mount Etna and Vesuvius in Italy, </a:t>
            </a:r>
            <a:r>
              <a:rPr lang="en-US" dirty="0" err="1" smtClean="0">
                <a:solidFill>
                  <a:schemeClr val="bg1"/>
                </a:solidFill>
                <a:latin typeface="Harlow Solid Italic" pitchFamily="82" charset="0"/>
              </a:rPr>
              <a:t>Santorini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 in Greece, and  </a:t>
            </a:r>
            <a:r>
              <a:rPr lang="en-US" dirty="0" err="1" smtClean="0">
                <a:solidFill>
                  <a:schemeClr val="bg1"/>
                </a:solidFill>
                <a:latin typeface="Harlow Solid Italic" pitchFamily="82" charset="0"/>
              </a:rPr>
              <a:t>Teide</a:t>
            </a:r>
            <a:r>
              <a:rPr lang="en-US" dirty="0" smtClean="0">
                <a:solidFill>
                  <a:schemeClr val="bg1"/>
                </a:solidFill>
                <a:latin typeface="Harlow Solid Italic" pitchFamily="82" charset="0"/>
              </a:rPr>
              <a:t> in the Canary islands.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Harlow Solid Italic" pitchFamily="82" charset="0"/>
              </a:rPr>
              <a:t>Has it happened any important earthquake ?</a:t>
            </a:r>
            <a:endParaRPr lang="en-US" sz="4000" dirty="0">
              <a:latin typeface="Harlow Solid Itali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Harlow Solid Italic" pitchFamily="82" charset="0"/>
              </a:rPr>
              <a:t>  This earthquake took place on May 11, at 18:47 in Lorca (Murcia).</a:t>
            </a:r>
          </a:p>
          <a:p>
            <a:pPr>
              <a:buNone/>
            </a:pPr>
            <a:r>
              <a:rPr lang="en-US" dirty="0" smtClean="0">
                <a:latin typeface="Harlow Solid Italic" pitchFamily="82" charset="0"/>
              </a:rPr>
              <a:t>  9 persons died in the earthquake.</a:t>
            </a:r>
            <a:endParaRPr lang="en-US" dirty="0">
              <a:latin typeface="Harlow Solid Itali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273</Words>
  <Application>Microsoft Office PowerPoint</Application>
  <PresentationFormat>Presentación en pantalla (4:3)</PresentationFormat>
  <Paragraphs>32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How many countries does it have ?</vt:lpstr>
      <vt:lpstr>What is the biggest country?</vt:lpstr>
      <vt:lpstr>What is the smallest country?</vt:lpstr>
      <vt:lpstr>What’s the highest mountain?</vt:lpstr>
      <vt:lpstr>What’s the longest river?</vt:lpstr>
      <vt:lpstr>What oceans or seas surround it?</vt:lpstr>
      <vt:lpstr>Is there any famous volcano?</vt:lpstr>
      <vt:lpstr>Has it happened any important earthquake ?</vt:lpstr>
      <vt:lpstr>It is bigger or smaller than the other continents?</vt:lpstr>
      <vt:lpstr>Can we find any waterfall?</vt:lpstr>
      <vt:lpstr>Can we find any island?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alumne06</dc:creator>
  <cp:lastModifiedBy>Prof</cp:lastModifiedBy>
  <cp:revision>22</cp:revision>
  <dcterms:created xsi:type="dcterms:W3CDTF">2016-02-16T16:29:05Z</dcterms:created>
  <dcterms:modified xsi:type="dcterms:W3CDTF">2016-03-09T08:31:24Z</dcterms:modified>
</cp:coreProperties>
</file>