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33"/>
    <a:srgbClr val="A9B9AF"/>
    <a:srgbClr val="008000"/>
    <a:srgbClr val="D68C42"/>
    <a:srgbClr val="00FFFF"/>
    <a:srgbClr val="CC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82944-D7D6-468E-AA3C-92E5FCB0F71F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6CCAF-8600-45E6-868F-88621CFE1C5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22663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76CCAF-8600-45E6-868F-88621CFE1C58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3458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36837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8827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76033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3059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4645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3047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88081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82916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37577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858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5728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5ED7B-07A7-4635-8C3D-501F2B7D783C}" type="datetimeFigureOut">
              <a:rPr lang="es-ES" smtClean="0"/>
              <a:pPr/>
              <a:t>24/02/2016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84365-1B58-42FB-9C8A-2C6AE7BE06E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0434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8000" dirty="0" err="1" smtClean="0">
                <a:solidFill>
                  <a:schemeClr val="bg1"/>
                </a:solidFill>
                <a:latin typeface="Algerian" pitchFamily="82" charset="0"/>
              </a:rPr>
              <a:t>africa</a:t>
            </a:r>
            <a:endParaRPr lang="es-ES" sz="8000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715140" y="5286388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haroni" pitchFamily="2" charset="-79"/>
                <a:cs typeface="Aharoni" pitchFamily="2" charset="-79"/>
              </a:rPr>
              <a:t>Alba De la Rosa </a:t>
            </a:r>
            <a:r>
              <a:rPr lang="es-ES" dirty="0" err="1" smtClean="0">
                <a:latin typeface="Aharoni" pitchFamily="2" charset="-79"/>
                <a:cs typeface="Aharoni" pitchFamily="2" charset="-79"/>
              </a:rPr>
              <a:t>Nayra</a:t>
            </a:r>
            <a:r>
              <a:rPr lang="es-ES" dirty="0" smtClean="0">
                <a:latin typeface="Aharoni" pitchFamily="2" charset="-79"/>
                <a:cs typeface="Aharoni" pitchFamily="2" charset="-79"/>
              </a:rPr>
              <a:t> Martín</a:t>
            </a:r>
            <a:endParaRPr lang="es-ES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FF0066"/>
                </a:solidFill>
                <a:latin typeface="Cooper Black" pitchFamily="18" charset="0"/>
              </a:rPr>
              <a:t>The</a:t>
            </a:r>
            <a:r>
              <a:rPr lang="es-ES" dirty="0" smtClean="0">
                <a:solidFill>
                  <a:srgbClr val="FF0066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rgbClr val="FF0066"/>
                </a:solidFill>
                <a:latin typeface="Cooper Black" pitchFamily="18" charset="0"/>
              </a:rPr>
              <a:t>contruies</a:t>
            </a:r>
            <a:r>
              <a:rPr lang="es-ES" dirty="0" smtClean="0">
                <a:latin typeface="Cooper Black" pitchFamily="18" charset="0"/>
              </a:rPr>
              <a:t> </a:t>
            </a:r>
            <a:endParaRPr lang="es-ES" dirty="0">
              <a:latin typeface="Cooper Black" pitchFamily="18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5990"/>
          </a:xfrm>
        </p:spPr>
        <p:txBody>
          <a:bodyPr/>
          <a:lstStyle/>
          <a:p>
            <a:r>
              <a:rPr lang="es-ES" dirty="0" smtClean="0">
                <a:latin typeface="Cooper Black" pitchFamily="18" charset="0"/>
              </a:rPr>
              <a:t>In </a:t>
            </a:r>
            <a:r>
              <a:rPr lang="es-ES" dirty="0" err="1" smtClean="0">
                <a:latin typeface="Cooper Black" pitchFamily="18" charset="0"/>
              </a:rPr>
              <a:t>A</a:t>
            </a:r>
            <a:r>
              <a:rPr lang="es-ES" dirty="0" err="1" smtClean="0">
                <a:latin typeface="Cooper Black" pitchFamily="18" charset="0"/>
              </a:rPr>
              <a:t>frica</a:t>
            </a:r>
            <a:r>
              <a:rPr lang="es-ES" dirty="0" smtClean="0">
                <a:latin typeface="Cooper Black" pitchFamily="18" charset="0"/>
              </a:rPr>
              <a:t>, </a:t>
            </a:r>
            <a:r>
              <a:rPr lang="es-ES" dirty="0" err="1" smtClean="0">
                <a:latin typeface="Cooper Black" pitchFamily="18" charset="0"/>
              </a:rPr>
              <a:t>there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smtClean="0">
                <a:latin typeface="Cooper Black" pitchFamily="18" charset="0"/>
              </a:rPr>
              <a:t>are </a:t>
            </a:r>
            <a:r>
              <a:rPr lang="es-ES" dirty="0" err="1" smtClean="0">
                <a:latin typeface="Cooper Black" pitchFamily="18" charset="0"/>
              </a:rPr>
              <a:t>fifty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four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countries</a:t>
            </a:r>
            <a:r>
              <a:rPr lang="es-ES" dirty="0" smtClean="0">
                <a:latin typeface="Cooper Black" pitchFamily="18" charset="0"/>
              </a:rPr>
              <a:t>. </a:t>
            </a:r>
            <a:r>
              <a:rPr lang="es-ES" dirty="0" err="1" smtClean="0">
                <a:latin typeface="Cooper Black" pitchFamily="18" charset="0"/>
              </a:rPr>
              <a:t>Africa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is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the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second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biggest</a:t>
            </a:r>
            <a:r>
              <a:rPr lang="es-ES" dirty="0" smtClean="0">
                <a:latin typeface="Cooper Black" pitchFamily="18" charset="0"/>
              </a:rPr>
              <a:t> and </a:t>
            </a:r>
            <a:r>
              <a:rPr lang="es-ES" dirty="0" err="1" smtClean="0">
                <a:latin typeface="Cooper Black" pitchFamily="18" charset="0"/>
              </a:rPr>
              <a:t>most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populous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continent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smtClean="0">
                <a:latin typeface="Cooper Black" pitchFamily="18" charset="0"/>
              </a:rPr>
              <a:t>of </a:t>
            </a:r>
            <a:r>
              <a:rPr lang="es-ES" dirty="0" err="1" smtClean="0">
                <a:latin typeface="Cooper Black" pitchFamily="18" charset="0"/>
              </a:rPr>
              <a:t>the</a:t>
            </a:r>
            <a:r>
              <a:rPr lang="es-ES" dirty="0" smtClean="0">
                <a:latin typeface="Cooper Black" pitchFamily="18" charset="0"/>
              </a:rPr>
              <a:t> </a:t>
            </a:r>
            <a:r>
              <a:rPr lang="es-ES" dirty="0" err="1" smtClean="0">
                <a:latin typeface="Cooper Black" pitchFamily="18" charset="0"/>
              </a:rPr>
              <a:t>word</a:t>
            </a:r>
            <a:r>
              <a:rPr lang="es-ES" dirty="0" smtClean="0">
                <a:latin typeface="Cooper Black" pitchFamily="18" charset="0"/>
              </a:rPr>
              <a:t>.</a:t>
            </a:r>
            <a:endParaRPr lang="es-ES" dirty="0">
              <a:latin typeface="Cooper Black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1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latin typeface="Cooper Black" pitchFamily="18" charset="0"/>
              </a:rPr>
              <a:t>        </a:t>
            </a:r>
            <a:r>
              <a:rPr lang="es-ES" dirty="0" smtClean="0">
                <a:solidFill>
                  <a:srgbClr val="FF0066"/>
                </a:solidFill>
                <a:latin typeface="Cooper Black" pitchFamily="18" charset="0"/>
              </a:rPr>
              <a:t>EARTHQUAKES</a:t>
            </a:r>
            <a:r>
              <a:rPr lang="es-ES" dirty="0" smtClean="0">
                <a:latin typeface="Cooper Black" pitchFamily="18" charset="0"/>
              </a:rPr>
              <a:t/>
            </a:r>
            <a:br>
              <a:rPr lang="es-ES" dirty="0" smtClean="0">
                <a:latin typeface="Cooper Black" pitchFamily="18" charset="0"/>
              </a:rPr>
            </a:br>
            <a:endParaRPr lang="es-ES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28998"/>
          </a:xfrm>
        </p:spPr>
        <p:txBody>
          <a:bodyPr>
            <a:normAutofit/>
          </a:bodyPr>
          <a:lstStyle/>
          <a:p>
            <a:endParaRPr lang="es-ES" sz="2800" dirty="0" smtClean="0">
              <a:solidFill>
                <a:schemeClr val="bg1"/>
              </a:solidFill>
              <a:latin typeface="Cooper Black" pitchFamily="18" charset="0"/>
            </a:endParaRPr>
          </a:p>
          <a:p>
            <a:r>
              <a:rPr lang="es-ES" sz="2800" dirty="0" err="1" smtClean="0">
                <a:latin typeface="Cooper Black" pitchFamily="18" charset="0"/>
              </a:rPr>
              <a:t>Earthquakes</a:t>
            </a:r>
            <a:r>
              <a:rPr lang="es-ES" sz="2800" dirty="0" smtClean="0">
                <a:latin typeface="Cooper Black" pitchFamily="18" charset="0"/>
              </a:rPr>
              <a:t> are </a:t>
            </a:r>
            <a:r>
              <a:rPr lang="es-ES" sz="2800" dirty="0" err="1" smtClean="0">
                <a:latin typeface="Cooper Black" pitchFamily="18" charset="0"/>
              </a:rPr>
              <a:t>usually</a:t>
            </a:r>
            <a:r>
              <a:rPr lang="es-ES" sz="2800" dirty="0" smtClean="0">
                <a:latin typeface="Cooper Black" pitchFamily="18" charset="0"/>
              </a:rPr>
              <a:t> quite </a:t>
            </a:r>
            <a:r>
              <a:rPr lang="es-ES" sz="2800" dirty="0" err="1" smtClean="0">
                <a:latin typeface="Cooper Black" pitchFamily="18" charset="0"/>
              </a:rPr>
              <a:t>brief</a:t>
            </a:r>
            <a:r>
              <a:rPr lang="es-ES" sz="2800" dirty="0" smtClean="0">
                <a:latin typeface="Cooper Black" pitchFamily="18" charset="0"/>
              </a:rPr>
              <a:t>, </a:t>
            </a:r>
            <a:r>
              <a:rPr lang="es-ES" sz="2800" dirty="0" err="1" smtClean="0">
                <a:latin typeface="Cooper Black" pitchFamily="18" charset="0"/>
              </a:rPr>
              <a:t>but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may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repeat</a:t>
            </a:r>
            <a:r>
              <a:rPr lang="es-ES" sz="2800" dirty="0" smtClean="0">
                <a:latin typeface="Cooper Black" pitchFamily="18" charset="0"/>
              </a:rPr>
              <a:t>. </a:t>
            </a:r>
            <a:r>
              <a:rPr lang="es-ES" sz="2800" dirty="0" err="1" smtClean="0">
                <a:latin typeface="Cooper Black" pitchFamily="18" charset="0"/>
              </a:rPr>
              <a:t>They</a:t>
            </a:r>
            <a:r>
              <a:rPr lang="es-ES" sz="2800" dirty="0" smtClean="0">
                <a:latin typeface="Cooper Black" pitchFamily="18" charset="0"/>
              </a:rPr>
              <a:t> are </a:t>
            </a:r>
            <a:r>
              <a:rPr lang="es-ES" sz="2800" dirty="0" err="1" smtClean="0">
                <a:latin typeface="Cooper Black" pitchFamily="18" charset="0"/>
              </a:rPr>
              <a:t>the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result</a:t>
            </a:r>
            <a:r>
              <a:rPr lang="es-ES" sz="2800" dirty="0" smtClean="0">
                <a:latin typeface="Cooper Black" pitchFamily="18" charset="0"/>
              </a:rPr>
              <a:t> of a </a:t>
            </a:r>
            <a:r>
              <a:rPr lang="es-ES" sz="2800" dirty="0" err="1" smtClean="0">
                <a:latin typeface="Cooper Black" pitchFamily="18" charset="0"/>
              </a:rPr>
              <a:t>sudden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release</a:t>
            </a:r>
            <a:r>
              <a:rPr lang="es-ES" sz="2800" dirty="0" smtClean="0">
                <a:latin typeface="Cooper Black" pitchFamily="18" charset="0"/>
              </a:rPr>
              <a:t> of </a:t>
            </a:r>
            <a:r>
              <a:rPr lang="es-ES" sz="2800" dirty="0" err="1" smtClean="0">
                <a:latin typeface="Cooper Black" pitchFamily="18" charset="0"/>
              </a:rPr>
              <a:t>energy</a:t>
            </a:r>
            <a:r>
              <a:rPr lang="es-ES" sz="2800" dirty="0" smtClean="0">
                <a:latin typeface="Cooper Black" pitchFamily="18" charset="0"/>
              </a:rPr>
              <a:t> in </a:t>
            </a:r>
            <a:r>
              <a:rPr lang="es-ES" sz="2800" dirty="0" err="1" smtClean="0">
                <a:latin typeface="Cooper Black" pitchFamily="18" charset="0"/>
              </a:rPr>
              <a:t>the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Earth’s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crust</a:t>
            </a:r>
            <a:r>
              <a:rPr lang="es-ES" sz="2800" dirty="0" smtClean="0">
                <a:latin typeface="Cooper Black" pitchFamily="18" charset="0"/>
              </a:rPr>
              <a:t>. </a:t>
            </a:r>
            <a:r>
              <a:rPr lang="es-ES" sz="2800" dirty="0" err="1" smtClean="0">
                <a:latin typeface="Cooper Black" pitchFamily="18" charset="0"/>
              </a:rPr>
              <a:t>This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creates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seismic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waves</a:t>
            </a:r>
            <a:r>
              <a:rPr lang="es-ES" sz="2800" dirty="0" smtClean="0">
                <a:latin typeface="Cooper Black" pitchFamily="18" charset="0"/>
              </a:rPr>
              <a:t>, </a:t>
            </a:r>
            <a:r>
              <a:rPr lang="es-ES" sz="2800" dirty="0" err="1" smtClean="0">
                <a:latin typeface="Cooper Black" pitchFamily="18" charset="0"/>
              </a:rPr>
              <a:t>which</a:t>
            </a:r>
            <a:r>
              <a:rPr lang="es-ES" sz="2800" dirty="0" smtClean="0">
                <a:latin typeface="Cooper Black" pitchFamily="18" charset="0"/>
              </a:rPr>
              <a:t> are </a:t>
            </a:r>
            <a:r>
              <a:rPr lang="es-ES" sz="2800" dirty="0" err="1" smtClean="0">
                <a:latin typeface="Cooper Black" pitchFamily="18" charset="0"/>
              </a:rPr>
              <a:t>waves</a:t>
            </a:r>
            <a:r>
              <a:rPr lang="es-ES" sz="2800" dirty="0" smtClean="0">
                <a:latin typeface="Cooper Black" pitchFamily="18" charset="0"/>
              </a:rPr>
              <a:t> of </a:t>
            </a:r>
            <a:r>
              <a:rPr lang="es-ES" sz="2800" dirty="0" err="1" smtClean="0">
                <a:latin typeface="Cooper Black" pitchFamily="18" charset="0"/>
              </a:rPr>
              <a:t>energy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that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travel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through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the</a:t>
            </a:r>
            <a:r>
              <a:rPr lang="es-ES" sz="2800" dirty="0" smtClean="0">
                <a:latin typeface="Cooper Black" pitchFamily="18" charset="0"/>
              </a:rPr>
              <a:t> </a:t>
            </a:r>
            <a:r>
              <a:rPr lang="es-ES" sz="2800" dirty="0" err="1" smtClean="0">
                <a:latin typeface="Cooper Black" pitchFamily="18" charset="0"/>
              </a:rPr>
              <a:t>Earth</a:t>
            </a:r>
            <a:r>
              <a:rPr lang="es-ES" sz="2800" dirty="0" smtClean="0">
                <a:latin typeface="Cooper Black" pitchFamily="18" charset="0"/>
              </a:rPr>
              <a:t>. 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>
                <a:solidFill>
                  <a:srgbClr val="FF0066"/>
                </a:solidFill>
                <a:latin typeface="Cooper Black" pitchFamily="18" charset="0"/>
              </a:rPr>
              <a:t>Animals</a:t>
            </a:r>
            <a:endParaRPr lang="es-ES" dirty="0" smtClean="0">
              <a:solidFill>
                <a:srgbClr val="FF0066"/>
              </a:solidFill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I</a:t>
            </a:r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n </a:t>
            </a:r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Africa</a:t>
            </a:r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, </a:t>
            </a:r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there</a:t>
            </a:r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 are </a:t>
            </a:r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lots</a:t>
            </a:r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 of </a:t>
            </a:r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animals</a:t>
            </a:r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:</a:t>
            </a:r>
          </a:p>
          <a:p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Elephants</a:t>
            </a:r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Zebras</a:t>
            </a:r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Rhinos</a:t>
            </a:r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Lion </a:t>
            </a:r>
          </a:p>
          <a:p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G</a:t>
            </a:r>
            <a:r>
              <a:rPr lang="es-ES" dirty="0" err="1" smtClean="0">
                <a:solidFill>
                  <a:srgbClr val="FF0000"/>
                </a:solidFill>
                <a:latin typeface="Cooper Black" pitchFamily="18" charset="0"/>
              </a:rPr>
              <a:t>orillas</a:t>
            </a:r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dirty="0">
              <a:solidFill>
                <a:srgbClr val="660033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5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6000" dirty="0" smtClean="0">
                <a:solidFill>
                  <a:srgbClr val="FF0066"/>
                </a:solidFill>
                <a:latin typeface="Cooper Black" pitchFamily="18" charset="0"/>
              </a:rPr>
              <a:t>Island</a:t>
            </a:r>
            <a:r>
              <a:rPr lang="es-ES" sz="6000" dirty="0" smtClean="0">
                <a:latin typeface="Cooper Black" pitchFamily="18" charset="0"/>
              </a:rPr>
              <a:t>                                        </a:t>
            </a:r>
            <a:br>
              <a:rPr lang="es-ES" sz="6000" dirty="0" smtClean="0">
                <a:latin typeface="Cooper Black" pitchFamily="18" charset="0"/>
              </a:rPr>
            </a:br>
            <a:r>
              <a:rPr lang="es-ES" sz="6000" dirty="0" smtClean="0">
                <a:latin typeface="Cooper Black" pitchFamily="18" charset="0"/>
              </a:rPr>
              <a:t>     </a:t>
            </a:r>
            <a:endParaRPr lang="es-ES" sz="6000" dirty="0"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4008" indent="0">
              <a:buNone/>
            </a:pPr>
            <a:r>
              <a:rPr lang="es-ES" dirty="0" smtClean="0">
                <a:solidFill>
                  <a:schemeClr val="accent2">
                    <a:lumMod val="75000"/>
                  </a:schemeClr>
                </a:solidFill>
                <a:latin typeface="Cooper Black" pitchFamily="18" charset="0"/>
              </a:rPr>
              <a:t>                                                                                                        </a:t>
            </a:r>
          </a:p>
          <a:p>
            <a:endParaRPr lang="es-ES" dirty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  <a:p>
            <a:endParaRPr lang="es-ES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  <a:p>
            <a:endParaRPr lang="es-ES" dirty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  <a:p>
            <a:endParaRPr lang="es-ES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  <a:p>
            <a:endParaRPr lang="es-ES" dirty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  <a:p>
            <a:endParaRPr lang="es-ES" dirty="0" smtClean="0">
              <a:solidFill>
                <a:schemeClr val="accent2">
                  <a:lumMod val="75000"/>
                </a:schemeClr>
              </a:solidFill>
              <a:latin typeface="Cooper Black" pitchFamily="18" charset="0"/>
            </a:endParaRPr>
          </a:p>
          <a:p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An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example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of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African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island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is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Madagascar 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.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It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is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very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big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and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it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has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got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many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  </a:t>
            </a:r>
            <a:r>
              <a:rPr lang="es-ES" dirty="0" err="1" smtClean="0">
                <a:solidFill>
                  <a:schemeClr val="bg1"/>
                </a:solidFill>
                <a:latin typeface="Cooper Black" pitchFamily="18" charset="0"/>
              </a:rPr>
              <a:t>trees</a:t>
            </a:r>
            <a:r>
              <a:rPr lang="es-ES" dirty="0" smtClean="0">
                <a:solidFill>
                  <a:schemeClr val="bg1"/>
                </a:solidFill>
                <a:latin typeface="Cooper Black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es-ES" dirty="0" err="1" smtClean="0">
                <a:solidFill>
                  <a:srgbClr val="FF0066"/>
                </a:solidFill>
                <a:latin typeface="Cooper Black" pitchFamily="18" charset="0"/>
              </a:rPr>
              <a:t>Oceans</a:t>
            </a:r>
            <a:r>
              <a:rPr lang="es-ES" dirty="0" smtClean="0">
                <a:solidFill>
                  <a:srgbClr val="FF0066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rgbClr val="FF0066"/>
                </a:solidFill>
                <a:latin typeface="Cooper Black" pitchFamily="18" charset="0"/>
              </a:rPr>
              <a:t>surround</a:t>
            </a:r>
            <a:r>
              <a:rPr lang="es-ES" dirty="0" smtClean="0">
                <a:solidFill>
                  <a:srgbClr val="FF0066"/>
                </a:solidFill>
                <a:latin typeface="Cooper Black" pitchFamily="18" charset="0"/>
              </a:rPr>
              <a:t> </a:t>
            </a:r>
            <a:r>
              <a:rPr lang="es-ES" dirty="0" err="1" smtClean="0">
                <a:solidFill>
                  <a:srgbClr val="FF0066"/>
                </a:solidFill>
                <a:latin typeface="Cooper Black" pitchFamily="18" charset="0"/>
              </a:rPr>
              <a:t>africa</a:t>
            </a:r>
            <a:r>
              <a:rPr lang="es-ES" dirty="0" smtClean="0">
                <a:solidFill>
                  <a:srgbClr val="FF0066"/>
                </a:solidFill>
                <a:latin typeface="Cooper Black" pitchFamily="18" charset="0"/>
              </a:rPr>
              <a:t> </a:t>
            </a:r>
            <a:endParaRPr lang="es-ES" dirty="0">
              <a:solidFill>
                <a:srgbClr val="FF0066"/>
              </a:solidFill>
              <a:latin typeface="Cooper Black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1836712" y="1916832"/>
            <a:ext cx="10194926" cy="4572000"/>
          </a:xfrm>
        </p:spPr>
        <p:txBody>
          <a:bodyPr>
            <a:normAutofit fontScale="25000" lnSpcReduction="20000"/>
          </a:bodyPr>
          <a:lstStyle/>
          <a:p>
            <a:endParaRPr lang="es-ES" dirty="0" smtClean="0">
              <a:latin typeface="Cooper Black" pitchFamily="18" charset="0"/>
            </a:endParaRPr>
          </a:p>
          <a:p>
            <a:endParaRPr lang="es-ES" dirty="0" smtClean="0">
              <a:latin typeface="Cooper Black" pitchFamily="18" charset="0"/>
            </a:endParaRPr>
          </a:p>
          <a:p>
            <a:endParaRPr lang="es-ES" dirty="0" smtClean="0">
              <a:latin typeface="Cooper Black" pitchFamily="18" charset="0"/>
            </a:endParaRPr>
          </a:p>
          <a:p>
            <a:r>
              <a:rPr lang="es-ES" dirty="0" smtClean="0">
                <a:solidFill>
                  <a:srgbClr val="FF0000"/>
                </a:solidFill>
                <a:latin typeface="Cooper Black" pitchFamily="18" charset="0"/>
              </a:rPr>
              <a:t> </a:t>
            </a:r>
          </a:p>
          <a:p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61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61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61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61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61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61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61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endParaRPr lang="es-ES" sz="14400" dirty="0" smtClean="0">
              <a:solidFill>
                <a:srgbClr val="FF0000"/>
              </a:solidFill>
              <a:latin typeface="Cooper Black" pitchFamily="18" charset="0"/>
            </a:endParaRPr>
          </a:p>
          <a:p>
            <a:pPr lvl="5"/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The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Atlantic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ocean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surround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Africa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in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the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west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and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the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Indian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ocean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in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the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 </a:t>
            </a:r>
            <a:r>
              <a:rPr lang="es-ES" sz="13200" dirty="0" err="1" smtClean="0">
                <a:solidFill>
                  <a:schemeClr val="bg1"/>
                </a:solidFill>
                <a:latin typeface="Cooper Black" pitchFamily="18" charset="0"/>
              </a:rPr>
              <a:t>east</a:t>
            </a:r>
            <a:r>
              <a:rPr lang="es-ES" sz="13200" dirty="0" smtClean="0">
                <a:solidFill>
                  <a:schemeClr val="bg1"/>
                </a:solidFill>
                <a:latin typeface="Cooper Black" pitchFamily="18" charset="0"/>
              </a:rPr>
              <a:t>.</a:t>
            </a:r>
          </a:p>
          <a:p>
            <a:endParaRPr lang="es-ES" dirty="0" smtClean="0">
              <a:latin typeface="Cooper Black" pitchFamily="18" charset="0"/>
            </a:endParaRPr>
          </a:p>
          <a:p>
            <a:endParaRPr lang="es-ES" dirty="0" smtClean="0">
              <a:latin typeface="Cooper Black" pitchFamily="18" charset="0"/>
            </a:endParaRPr>
          </a:p>
          <a:p>
            <a:endParaRPr lang="es-ES" dirty="0" smtClean="0">
              <a:latin typeface="Cooper Black" pitchFamily="18" charset="0"/>
            </a:endParaRPr>
          </a:p>
          <a:p>
            <a:endParaRPr lang="es-ES" dirty="0" smtClean="0">
              <a:latin typeface="Cooper Black" pitchFamily="18" charset="0"/>
            </a:endParaRPr>
          </a:p>
          <a:p>
            <a:endParaRPr lang="es-ES" dirty="0" smtClean="0">
              <a:latin typeface="Cooper Black" pitchFamily="18" charset="0"/>
            </a:endParaRPr>
          </a:p>
          <a:p>
            <a:endParaRPr lang="es-ES" dirty="0" smtClean="0">
              <a:latin typeface="Cooper Black" pitchFamily="18" charset="0"/>
            </a:endParaRPr>
          </a:p>
          <a:p>
            <a:r>
              <a:rPr lang="es-ES" dirty="0" smtClean="0">
                <a:latin typeface="Cooper Black" pitchFamily="18" charset="0"/>
              </a:rPr>
              <a:t>NAYRA,ALBA AND ALINA</a:t>
            </a:r>
            <a:endParaRPr lang="es-ES" dirty="0">
              <a:latin typeface="Cooper Black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399032"/>
          </a:xfrm>
        </p:spPr>
        <p:txBody>
          <a:bodyPr>
            <a:normAutofit/>
          </a:bodyPr>
          <a:lstStyle/>
          <a:p>
            <a:r>
              <a:rPr lang="es-ES" sz="4800" dirty="0" smtClean="0"/>
              <a:t>           </a:t>
            </a:r>
            <a:r>
              <a:rPr lang="es-ES" sz="4800" dirty="0" smtClean="0">
                <a:solidFill>
                  <a:srgbClr val="FF0066"/>
                </a:solidFill>
                <a:latin typeface="Cooper Black" pitchFamily="18" charset="0"/>
              </a:rPr>
              <a:t>CLIMATE </a:t>
            </a:r>
            <a:r>
              <a:rPr lang="es-ES" sz="4800" dirty="0" smtClean="0"/>
              <a:t>               </a:t>
            </a:r>
            <a:endParaRPr lang="es-ES" sz="4800" dirty="0">
              <a:latin typeface="Cooper Black" pitchFamily="18" charset="0"/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23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3200" dirty="0" smtClean="0">
                <a:latin typeface="Cooper Black" pitchFamily="18" charset="0"/>
              </a:rPr>
              <a:t>Weather </a:t>
            </a:r>
            <a:r>
              <a:rPr lang="en-US" sz="3200" dirty="0">
                <a:latin typeface="Cooper Black" pitchFamily="18" charset="0"/>
              </a:rPr>
              <a:t>in Africa </a:t>
            </a:r>
            <a:r>
              <a:rPr lang="en-US" sz="3200" dirty="0" smtClean="0">
                <a:latin typeface="Cooper Black" pitchFamily="18" charset="0"/>
              </a:rPr>
              <a:t>can </a:t>
            </a:r>
            <a:r>
              <a:rPr lang="en-US" sz="3200" dirty="0">
                <a:latin typeface="Cooper Black" pitchFamily="18" charset="0"/>
              </a:rPr>
              <a:t>be classified as tropical. Temperatures vary greatly across the continent.</a:t>
            </a:r>
            <a:endParaRPr lang="es-ES" sz="3200" dirty="0" smtClean="0"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145</Words>
  <Application>Microsoft Office PowerPoint</Application>
  <PresentationFormat>Presentación en pantalla (4:3)</PresentationFormat>
  <Paragraphs>51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africa</vt:lpstr>
      <vt:lpstr>The contruies </vt:lpstr>
      <vt:lpstr>        EARTHQUAKES </vt:lpstr>
      <vt:lpstr>Animals</vt:lpstr>
      <vt:lpstr>Island                                              </vt:lpstr>
      <vt:lpstr>Oceans surround africa </vt:lpstr>
      <vt:lpstr>           CLIMATE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</dc:title>
  <dc:creator>alumne02</dc:creator>
  <cp:lastModifiedBy>Prof</cp:lastModifiedBy>
  <cp:revision>16</cp:revision>
  <dcterms:created xsi:type="dcterms:W3CDTF">2016-02-16T17:16:57Z</dcterms:created>
  <dcterms:modified xsi:type="dcterms:W3CDTF">2016-02-24T10:20:48Z</dcterms:modified>
</cp:coreProperties>
</file>