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07" autoAdjust="0"/>
    <p:restoredTop sz="94660"/>
  </p:normalViewPr>
  <p:slideViewPr>
    <p:cSldViewPr>
      <p:cViewPr varScale="1">
        <p:scale>
          <a:sx n="86" d="100"/>
          <a:sy n="86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0E61E-F119-487D-B909-9C625C8647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1D7D83-7FD1-4540-8029-AFA0AB92BC4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Marcador de posición de imagen" descr="el-mapa-de-los-niños-asia-y-continente-asiático-con-las-señales-y-anima-41250638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669" r="1669"/>
          <a:stretch>
            <a:fillRect/>
          </a:stretch>
        </p:blipFill>
        <p:spPr>
          <a:xfrm rot="420000">
            <a:off x="3203074" y="941147"/>
            <a:ext cx="5356507" cy="434933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398806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ASIA</a:t>
            </a:r>
            <a:endParaRPr lang="ca-ES" sz="9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79272"/>
          </a:xfrm>
        </p:spPr>
        <p:txBody>
          <a:bodyPr/>
          <a:lstStyle/>
          <a:p>
            <a:r>
              <a:rPr lang="es-ES" dirty="0" smtClean="0"/>
              <a:t>ASIA </a:t>
            </a:r>
            <a:r>
              <a:rPr lang="es-ES" dirty="0" smtClean="0"/>
              <a:t>HAS </a:t>
            </a:r>
            <a:r>
              <a:rPr lang="es-ES" dirty="0" smtClean="0"/>
              <a:t>48 COUNTRIES.</a:t>
            </a:r>
          </a:p>
          <a:p>
            <a:r>
              <a:rPr lang="es-ES" dirty="0" smtClean="0"/>
              <a:t>THE AREA OF ASIA IS 44,579,000 km</a:t>
            </a:r>
            <a:r>
              <a:rPr lang="es-ES" baseline="30000" dirty="0" smtClean="0"/>
              <a:t>2</a:t>
            </a:r>
          </a:p>
          <a:p>
            <a:r>
              <a:rPr lang="es-ES" dirty="0" smtClean="0"/>
              <a:t>POPULATION OF ASIA :4,164,252,000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636396"/>
          </a:xfrm>
        </p:spPr>
        <p:txBody>
          <a:bodyPr/>
          <a:lstStyle/>
          <a:p>
            <a:r>
              <a:rPr lang="es-ES" dirty="0" smtClean="0"/>
              <a:t>THE BIGGEST COUNTRY OF ASIA IS RUSSIA AND THE </a:t>
            </a:r>
            <a:r>
              <a:rPr lang="es-ES" dirty="0" smtClean="0"/>
              <a:t>SMALLEST IS </a:t>
            </a:r>
            <a:r>
              <a:rPr lang="es-ES" dirty="0" smtClean="0"/>
              <a:t>MALDIVES.</a:t>
            </a:r>
          </a:p>
          <a:p>
            <a:r>
              <a:rPr lang="es-ES" dirty="0" smtClean="0"/>
              <a:t>EVEREST IS THE HIGHEST MOUNTAIN OF ASIA.</a:t>
            </a:r>
            <a:endParaRPr lang="es-E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/>
          <a:lstStyle/>
          <a:p>
            <a:r>
              <a:rPr lang="es-ES" dirty="0" smtClean="0"/>
              <a:t> THE LARGEST RIVER IS YANGTZE  - 6,300 km.</a:t>
            </a:r>
          </a:p>
          <a:p>
            <a:r>
              <a:rPr lang="es-ES" dirty="0" smtClean="0"/>
              <a:t>MOUNTAIN DAMAVAND IS A VOLCANOE.</a:t>
            </a:r>
          </a:p>
          <a:p>
            <a:endParaRPr lang="es-ES" dirty="0"/>
          </a:p>
        </p:txBody>
      </p:sp>
      <p:pic>
        <p:nvPicPr>
          <p:cNvPr id="4" name="3 Imagen" descr="damavand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2928934"/>
            <a:ext cx="4714908" cy="3518346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THE SEAS OF ASIA</a:t>
            </a:r>
            <a:endParaRPr lang="es-ES" dirty="0"/>
          </a:p>
        </p:txBody>
      </p:sp>
      <p:pic>
        <p:nvPicPr>
          <p:cNvPr id="4" name="Contenidor de contingut 3" descr="sea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8740" y="1958180"/>
            <a:ext cx="6266010" cy="4042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THE INDONESIAN EARTHQUAKE  </a:t>
            </a:r>
            <a:r>
              <a:rPr lang="es-ES" dirty="0" smtClean="0"/>
              <a:t>MADE </a:t>
            </a:r>
            <a:r>
              <a:rPr lang="es-ES" dirty="0" smtClean="0"/>
              <a:t>A LOT OF DAMAGE.</a:t>
            </a:r>
          </a:p>
          <a:p>
            <a:r>
              <a:rPr lang="es-ES" dirty="0" smtClean="0"/>
              <a:t>ASIA IS THE BIGGEST CONTINENT.</a:t>
            </a:r>
          </a:p>
          <a:p>
            <a:r>
              <a:rPr lang="es-ES" dirty="0" smtClean="0"/>
              <a:t>IN ASIA THERE’S THE GOBI DESERT,JAPAN ISLAND AND </a:t>
            </a:r>
            <a:r>
              <a:rPr lang="es-ES" dirty="0" err="1" smtClean="0"/>
              <a:t>Nohkalikai</a:t>
            </a:r>
            <a:r>
              <a:rPr lang="es-ES" dirty="0" smtClean="0"/>
              <a:t> Falls.</a:t>
            </a:r>
          </a:p>
          <a:p>
            <a:endParaRPr lang="es-E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nohkalika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4809" y="3643314"/>
            <a:ext cx="4830693" cy="3214686"/>
          </a:xfrm>
        </p:spPr>
      </p:pic>
      <p:pic>
        <p:nvPicPr>
          <p:cNvPr id="6" name="5 Imagen" descr="gob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36" y="500042"/>
            <a:ext cx="4167197" cy="3125398"/>
          </a:xfrm>
          <a:prstGeom prst="rect">
            <a:avLst/>
          </a:prstGeom>
        </p:spPr>
      </p:pic>
      <p:pic>
        <p:nvPicPr>
          <p:cNvPr id="7" name="6 Imagen" descr="6a00d8341bf85353ef017ee4c529bc970d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3643314"/>
            <a:ext cx="3595690" cy="3172668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000" dirty="0" smtClean="0"/>
              <a:t>https://www.youtube.com/watch?v=qH3EDsuPFhM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214818"/>
            <a:ext cx="8401080" cy="1367590"/>
          </a:xfrm>
        </p:spPr>
        <p:txBody>
          <a:bodyPr>
            <a:normAutofit fontScale="90000"/>
          </a:bodyPr>
          <a:lstStyle/>
          <a:p>
            <a:r>
              <a:rPr lang="es-ES" b="1" smtClean="0"/>
              <a:t>MADE </a:t>
            </a:r>
            <a:r>
              <a:rPr lang="es-ES" b="1" dirty="0" smtClean="0"/>
              <a:t>BY ADRIAN.G,RUBÉN AND NÉSTOR.</a:t>
            </a:r>
            <a:endParaRPr lang="es-ES" b="1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80</Words>
  <Application>Microsoft Office PowerPoint</Application>
  <PresentationFormat>Presentación en pantalla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Diapositiva 1</vt:lpstr>
      <vt:lpstr>Diapositiva 2</vt:lpstr>
      <vt:lpstr>Diapositiva 3</vt:lpstr>
      <vt:lpstr>Diapositiva 4</vt:lpstr>
      <vt:lpstr>THE SEAS OF ASIA</vt:lpstr>
      <vt:lpstr>Diapositiva 6</vt:lpstr>
      <vt:lpstr>Diapositiva 7</vt:lpstr>
      <vt:lpstr>Diapositiva 8</vt:lpstr>
      <vt:lpstr>MADE BY ADRIAN.G,RUBÉN AND NÉSTOR.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Argo</dc:creator>
  <cp:lastModifiedBy>Prof</cp:lastModifiedBy>
  <cp:revision>13</cp:revision>
  <dcterms:created xsi:type="dcterms:W3CDTF">2016-02-16T14:41:04Z</dcterms:created>
  <dcterms:modified xsi:type="dcterms:W3CDTF">2016-03-09T08:35:40Z</dcterms:modified>
</cp:coreProperties>
</file>