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26FC992-E3FE-4BDB-9AE2-277AF37884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B49BDF8-020E-47F2-917D-7508C03C36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lrinconcito.net/Gifs-Animados/Saludos/Chau-Bye-Adio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ldenageair.org/collection/1931birdck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biography.com/people/groups/the-wright-brother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es/imgres?imgurl=http://www.aviation-history.com/theory/dr1-13a.jpg&amp;imgrefurl=http://www.aviation-history.com/theory/dr1wing.htm&amp;h=387&amp;w=600&amp;tbnid=l_ifWgvTQXNDAM:&amp;docid=sc0LDZcPCgwmwM&amp;ei=_LTFVuVvw_JSkIS64Ak&amp;tbm=isch&amp;ved=0ahUKEwjl3emmpIHLAhVDuRQKHRCCDpwQMwgpKAowC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es/imgres?imgurl=https://upload.wikimedia.org/wikipedia/commons/e/e3/Sopwith_F-1_Camel_2_USAF.jpg&amp;imgrefurl=https://en.wikipedia.org/wiki/Biplane&amp;h=1218&amp;w=1800&amp;tbnid=V2dkxyx47v_wJM:&amp;docid=nfn60-aE5M1kYM&amp;ei=GLXFVqqYFcTpUtLQiNAP&amp;tbm=isch&amp;ved=0ahUKEwiqhKu0pIHLAhXEtBQKHVIoAvoQMwgdKAEwA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dailymail.co.uk/news/article-2347138/Jane-Wicker-Wing-walker-planned-marry-fiance-Rock-Skowbo-wing-plane-crashed-killed-her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512167"/>
          </a:xfrm>
        </p:spPr>
        <p:txBody>
          <a:bodyPr/>
          <a:lstStyle/>
          <a:p>
            <a:r>
              <a:rPr lang="es-ES_tradnl" dirty="0" smtClean="0"/>
              <a:t>BIPLANE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es-ES_tradn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César  Gallardo and                        </a:t>
            </a:r>
          </a:p>
          <a:p>
            <a:r>
              <a:rPr lang="es-ES_tradn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Pol Latorre</a:t>
            </a:r>
            <a:endParaRPr lang="es-E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63652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BYE </a:t>
            </a:r>
            <a:r>
              <a:rPr lang="es-ES_tradnl" dirty="0" err="1" smtClean="0"/>
              <a:t>BYE</a:t>
            </a:r>
            <a:r>
              <a:rPr lang="es-ES_tradnl" dirty="0" smtClean="0"/>
              <a:t> </a:t>
            </a:r>
            <a:endParaRPr lang="es-ES" dirty="0"/>
          </a:p>
        </p:txBody>
      </p:sp>
      <p:sp>
        <p:nvSpPr>
          <p:cNvPr id="4" name="AutoShape 2" descr="data:image/jpeg;base64,/9j/4AAQSkZJRgABAQAAAQABAAD/2wCEAAkGBxISEhUTExIVFhUXFyAaGBgYGR0aHxsaGRsXGh8YHx0eHygjGyYmHxobIzEiKCkrLi8uGB8zODMsNygtLisBCgoKDg0OGxAQGy0lICUtLS0vLy4vLy8tLS0tLS0tLS0tLy0vLS0tLS0tLS8tLS0tLS0tLS0tLS0tLS0tLS0tLf/AABEIANwAnwMBEQACEQEDEQH/xAAcAAACAgMBAQAAAAAAAAAAAAAABQQGAgMHAQj/xABHEAACAQIEBAIHBAYHBgcAAAABAgMAEQQSITEFBkFRE2EHIjJxgZGhQrHB8BQjUmJy0RUWJDOi4fFUY4KSk7I1U3ODo7TD/8QAGgEBAAMBAQEAAAAAAAAAAAAAAAECAwQFBv/EAEARAAIBAgQCBgcDCwQDAAAAAAABAgMRBBIhMUFRBRNhcbHwIjKBkaHB0SNC8RQkM1JiY3JzgsLhNFOisgZDRP/aAAwDAQACEQMRAD8A7jQBQBQBQBQBQBQBQBQBQHOPSdnM8QN/C8MlR0zhiGNu9ivz8zWGIm1FJPn8rHXhYp3uhv6NsczxSRsxbw2GXMSSFZdF1GwKm2p36C170ZOULvnbw+pniIqM9C4VoYBQBQBQBQBQBQBQBQBQBQBQBQBQBQBQBQBQFD9KMDE4Z/sgup97BCPojVhiLZO2/wBf8HVhX6TNXowmAknSxuVRr9PVLAj/ABD61GGvlfnf8CcVujoNdByBQBQGvEYhIxmd1Ve7EAfM1Ki3ogKMdzdw+G3iYyBb7frFO1ux86uqU3wAvk9InDgbJM0ul7wxvINyN1U9qKm3y94Mo+eImkRP0bFhHdUErQsiBpCFUHNZhdiBt17Uyab6+fYC01mAoAoAoAoAoAoDF3ABJIAAuSdAAOtFqBXjOZsFEuaTFwKB18RevuNX6ud7WAtf0hcMt6uKSQ6erGC7a+SgmmR3swajz5E1vBwmNmvf2YGW1rf+Zl3v07VKguLS89lwJeap8fj1RIuGyxqrhg0skak6EEFVLW33uazqwUoOKevw8+xGtKeSV2aeVOA8XwrlxFhVzKFOeRmsL3+yovWdKkoXu7k1avWW0LEnD+MMbtjsKgvsmGZtO12kH3Vu5Rta3xMTyPlbFkEScWxTAgghUiTfTcISD5g1LqckgH9Q4GGWXEYyVTur4mQqfeoIB+VOtl+CS8AZw+j7haHN+hxE92Gb7zVZVZP1n8Quwa4Xg+Ei/u8PCvuRR+FY9ZFbFsrGMQUD1QAPKrpp7ENWEvPEd8DMwJBjUSAjcGIhwR5+rpWkHaSIHUModVZdmAI9xFxVWrOwM6gBQBQFH4bieL4yNMRFNhIIpFzKhRpWUHYFrrc99BWsssW4224glNy7xFzeTizr5QwRoP8AGXqqlZWsgZ/1JDHNLj8e5O9sQ0Y+UeUD4VPWtK2nuQPE9HPDL5nw4kJNyZWZySdSSWOtQ6s7Wbdu8DXC8r4KL2MJAp7iNf5VmSM44VUWVQB5ACpIM6AiYjFWbLe19PjWkYaXOinSvHMYR4o5iN7AfGpcNLlpUlluTgb7VkczVgoQe0BGx7NlOTesarfA1pKN/S2I2IXMEzNlIIOvftWLs1qzaDyt5Vc9xHEYosviOFDmyk7E72vWkHZkQw9SrfJG9tWSMfCJYZIzqHRlPuYEfjXQmc1rEPlWdpMHh3YWYxLcDuABVp+syBrVQFAFAIuTCP0coossc0yKB0VJXUD5AVepfNqB4aoAqAeMw2JAvt50aurEpPdHkkgUXYgDqSbCl9CVFydlqZKwIuDcVJDTWjFsfH8K0nhLMhe9rX69r7VXMjrlgMTGn1jg7ETGcUgSQxtIgcHYm1r63199axqLZm9LC15U1NRduw3TT5Y2kBzqqljl1uFBOmtulWcla5nGnmmoPRt217eYiwfNOMxALYbCqY1NiXa+tgfK2hBtrvXNnbeh6dXovCYdpYiq8z4JfiZpzJiZ8E08MQV43s43uqhWJX52PxpmbV0UfRuHoYxUasrqS04au6188gx3HmxDYNMPIUMrZnta6ovtKd+zW/hqL3sTRwEcPGvOvG+VWV+Lez8PeYcxcXm/Smw4nTDxqmbxCtzt5nf+VVmruzJwODo/kyr5HOTdrJjTlKMHDhllabMzHxGBUt6xHUkgDpVcrfA4+k5NV3FxUbJaLW2nZbUi80YMST4OCws0pkb+GMAn53t8asoWaRt0dWdOjXrcoqK73t9S11ueIV/kpQkMkQsPCxMykdryNIP8Lirz1s+xfDT5AsFUAUAUAg5WZQ+MjUWCYpvm6RufqxNaTT0b5Af1mCrcb4xO0xwuFyqyrmklbZB+etZybvZHs4PB0YUVicRdpuyiuIiwH6Lh8QkzYx8TNqLIha5PS9ztfa9VTS1PTrflNfDulGiqcO1229xnxWI4/iRw7sRHFewHkBcjsTfftR+lIrhprAdH9fBXlLz8PE1PI+Fix2GRyUTLkJOqh/aA+H51qNrovGMMVVw9ecbOV79ttjQ3DMOvCxMLeLfRuubN7HwH3XpZWuarE15dJdU/V5cLW3J5WJuIA4kIVfDKxz2tfKO/XenHU5b1Y4C1C91NrTlckcuLG2OdsGCuGC2ktfI0nkO9rfk1Zb6GWPc44KKxWtS+nNR7RDOIlkxkcuIkjXxCRHH9stffS1thVdFe56cHVnTozpU4ydl6T4W8ssno2knMLBx+qBHh6Ad727jz73q0Lnk9PxoKssnrcflftNPKeBi/T8U0YASM5V7AsdR/hOlIrUv0nXq/kNGM3rLV+zbxMuY+HYhseskECvaIC7j1A13116jSkk76IjAYnDxwTp1ptelw3tp8GPuXcLikDnEyK5YgqF2UW1Gwq0c3E8zHVcNNxWHi0lvfj2nvEMLiWxETRyqsK+2vUm5vbTtYb96NNvsIoVcPGhOM4tzez4Lz3DernCIeAgpisdHYWMkcw/8AciVCP/i+pq79Ve3z8QPqoAoAoBDwqb+34xOywt81dT/2iryWiYH1UBV+O8sySTfpGHlEblcrKwurDb7tCLH4VnKPE9nB9JwhR6ivDNG901uvPDYUYPgmLTGQSvDGET1SYbAWswuRv1qqi09juq43CzwlSnGbbevpb8NCdzByvM+IGJw0gRzuDcWYaZgbdRuD286lpt3Rz4HpSlCh1GIjePDu5E3gHLIiilWdvEef+8Ou2ul9+pN/5VaMdNTmxvSbq1YSorKobC3CejyJZc7TF0BuFygE26M19R7gKr1Z2Vf/ACGrKnkjGz538Fw97HfFeWYcRMJZcxsoUIDYaEm569as431Z52G6TrYei6VPS7vfiTJ8TBhYwPVRRoqqNT5Ko1Jo5RgtTjbqVp5pO7fETPJhM5lfBsCxuzsgb4kAn7qx6+k2dfXYpQUFN2XBMskMqsoZSCpFwR2roTRwNO+p6kSreygX3sLXpYlyb3ZlUlTXNJlF/lUpXZeEczsRTijbNe4sdq0y62N1SV8tjZhMTmA8/v7VWULFKtLKxUUVOKBus2EsNN/BkudfdKKK+S3aYFgqgCgCgK/qvFDobSYQa62JjlNwOmgcbdx3rR+ou9/IDTiOLKIzAXt9a4K9Zx2NqVPM7GqXFZFDMSL2031PQVh1zy3NFTTdkRuIcUkBMcKqWtq7n1UvtoPaPlcVrLF5VtdkQoX1ZAk4piYgXLJKF1ZcuQ2G9mBNuuhqkcXK+qNHh4vYc4rjMMYGZrkgEKoLNY7aCu2VSMd2csacpbEE8ekY/q8MxH77hPpY1zvFx4I2WGfFgnGJwLthwR2V9fqB99VjjI8US8PyYjxWOJlkneNxewTMNVVRtpcC5J61zYip1k9DppQyxsb+EcVEo9Wx6kddf9OtZWcSWhrwBisssan9XYOB+yzE3A8ja9vfXoYSUmmmcmIS0Y+rrOY8qARsaNviPnatIG1J7kSNQvqi5/C9aPXVnRJuWrM8ONbAWqJcylTa9xfzHL4WIwcxYKuaSN2awAVombc7etGtVgr3RyFirMBQBQFf4vmXH4J/slJ4yfNhE4Hyjb5VorZHzuvmBpMCDoNO9eZVUoy0RvCzWpGxL6HMoa2o/iA0uKwk7+saJfqlZxONZYlKDNdb2vbNfc3tWG+52KJjwiCVsxlayt6uXqRa1WduBDGeFwyRqVRbe7UkDTUnejbepU2xXtc7/P8AP+lQGEspsQTppfp1p2BJXuRfFZhY69CPPW4qty1kQsThlhK+GQsbNZm1shOzWFawipS9JkOTS2Lfwvh6wqQpJLG7Md2NtzXrQpqCtE82c3N3ZMq5QKA04nERqDndVHXMwH30u0Sm0xHieYuHxXDYyBT2zqT371fObda3uQovSDw2+WOZpnOwhjeQm2tgFU+Z+Bqzp1N2nb4GUpZhLzlxSXiOGaDDYDGFwwYNJGIgLHX+8IvoSNBV6adOak2vf9Cm50quckKAKAQ8zq2fBuALJihm9zpJHp8WFXjaz88QO7X3rJxT3JTsYeEBWfUwXAnOypYvDRjFFYQwVP7wfZzEAhVFtDrc621GlcWKUE7RWp3UJTcfSZvRCDf5CuU2ZjMXsbWJtpfS57mgMoFZQMzAkbkC1z7r0BqyWcsGbXpe4Fuo007WvRg2o2XsP86IMzRQQVIFmBBHk3T896IhkOD+kWk8BMVh4VVPULQmR3UWGYDOq+R10sO9ezh5xnC7vfzx/wAHn1Y2ldElOWcc9/G4tNboIIY4vmW8S/0rozQWy97+ljI9/qLCwImxONm1vdsQ628rRlRb4dfdUZ1e6S8fG4M4vR7wwAA4RHI+1Jdzqb7sSanrJJ3QG8PAcIoAXCwC21o1/lUKclswMaoAoAoAoAoBRzRwyTEQZInVJFkSRCwJW8bhrG2tja1Wi0twKl4bxh75sdhYu2TDtJf35pFt9d6eh2v4fUEXiPCcbFFJJPxSZgB6qwxRREsTYC7+Jvfa1/ftUynTSvb3v6JFopydkbuHQlIgrMWb7THcudSfOvCnLO7npJW0NwuOtZljeov1qxXYrk/MqQu8eJCRyeIREiEyO6AC0hUC637VqqLnrDUrnS9YOFcU8fElFlAQxerDIjRyFgdWUt7QsRtUyoyirNakdYm730HZQ9axs72NdzYCCPwqCDXxFjGFnUXaIlrG4zKQQy3G1x79QNK6KFRQmm9jKcMyaLRDIGUMNmAI9x1r1TzzOgCgCgCgCgCgCgCgCgCgEHNDZmw8WYglzIRbdYh36esyVz4l2ps3w6vI0stxXlHcR5mIBvoO9a06ecvGN3Yz4Xio3Ngdt9t/dXVGlAV6U4I+eucuG4/B4+WRxIrM5YSi9mBJsQdrW0+FdcNEeXPWVy6ckcT4xxJoI5VvFFMshxDplZQtrqG63GnnVpK6sQnZ3Ov8e9VSQKynFHbg/SlZle4TiXdrMvXT8/nasEsyseniKcYRuh3JHYW399cc45dDz1K+pK5RUjCRXIIIJW3RSxKj4C1evD1F3I8+pbO7DirFAoAoAoAoAoCLxPGiGJ5SLhFvbueg+JsKhuyuSld2K/jeMYtEkLRIQUbL4ROdGI9UnNowHUj5dK5Y4uL0asdH5PydyDg0/RQk0VlBKmW9zmRj6zNrckXJzb79yK56NeXWXk9Gb1aacbJbFq/pnDf7RD/1F/nXrKnN6pM8+4l5nnjvh8SkisEYr6rAgrIVUsLb5WC/M+VY4ilJ02mttTahK0rczONS2/8AP614yV2d2xJxXDs8dhXo0Yrq1Yzp4jJUuQODcDMbX8/vq8KdnodOJxqnGw2xnEQreCiGWS1yoNgoPVmtZfvrRy4I8pRb9J6GpZcaoBMUDAfYV2BHxKkH6VN59gtDmzKLHwT2TNZzcGNhZgVGoYfLy2tUXUtCyc6buerw9I9QPdWdS0Fc3/KJVNGKuMSsymOMEySAqgBsdftb6AdT+NcdNOpUtYtJqEbllwOHEcaRi3qqF0Fr2Fr26V6rd2cBvqAFAFAFAFAFAVnnE5mgicsIHLeIRcC4yZAzdASTp1+FYYmUow9E3w6TlqQWwhTJErs4ka1nN7KBcgHc6aa15e5234sbmLS3lsfuo1YpchycOi6xR/8AKPfS7LXuLpuFQm/6hCDr7P8AlUKTRfc14WWTDd5IR/zIOv8AEPlbtVk7siSuWbhvFY5BdGzDuK6qNfLo0ctSiyRxKN3hYRPlcaof3hqAfK+4867MykvRZglaWplwvCeEgXdj6zt1ZzuT+dvdVoqyIm7smbVOxQVTJGsxxGYZvCyHa1gxa9/jb4Vyzrwi7rVm8acnHKV7jfN6KpMYL62B1C3P72xtvp51yzlKo9Tqp0lEg8h8RjOKkMxBmkACOQOl7oD0vpYfu114aSScTLEwbs1sdGrqOMKAKAKAKAKAKAV8zwl8LMoUtddhqSLi9h106VWSbTUdy9NpSTZWo8dDDlukkaqfU8SNlFyDoCd9Aa8qVGpHVo780Zq1xzHMGtpfruLWrMONjNrdxQhGh4d7i9/w/JqpdM8Edxfb3UsL8DlHMGPdMZKYnKWYL6ptsLmvouj8LTqYdOavdnmYvEThVtF7IvPL2Ixr4eOYSqxIJKuLdTazDbQdRXj4iKp1pQi9md1NqdNOS3HJ4xiLWaHfqJPu9WoWIkuI6iLIh4hi9SEUabtIW+gA/IrN1W3rJmnVxtsc95w4tiWmaKSUsqtayjKDcDUive6NwtKVNVGrvtPMxlacZOEdNPaWlolkwa2UlnjCqF1u50At7xv768WvDLXkuTZ6NGd6afYbuG8pBVJncszCxVNFA3tfrr1rNz5F1IfYHFz4ey2M0AsP95GNdf8AeDbTQ2HXr10cUrWn7zmqUL+qWLAY6OZM8bZhex7gjcEbg+RrsTTV0crTWjJFSQFAFAFAFAFAYugIIIBBFiDqCD0onYCTH8ur7WHKxPcHLa6Na+hUbX/aGot12rOdGnP1l7jWFaUSDBi3jYJOnhOw01zIT+yr21O/q76V59ShOlruuZ1RqKexMU69q5y5hijYfhUMmJxLi8ubEORsZGP1Ir7DBRy0ILsPDxMs1WbOtcrp/ZYbfsCvmMX+nn3s9ij+jj3DlYqwSLORFxEPx/NxVWXizk3PNhipLG/sn5j/ACr6bop/m/tPIxy+29hYuWpfEw0aBgrCZVVhut2uG9/b4V5vSMcmKbXFXO3ByzUFfhcu2GiVQyhixB1zNmPT5e6vMZ03Nqn+f5+VQDS94pUmTdpEjkF7ZldsoJ0Nypa4+I0vXZhJWnl4MxrJOPcWivROIKAKAKAKAKAKAKA04rDJIpSRQyncEX/PvoCpcZ4fPhY/1UviRlggEntoWIUENs4F+oBFhqa4q+HglmXuOulWcnlYYxsiHX2V66kgA9e9eeld2Ou9tTjLtdxfsT8TX3EY5bR5I+ak73fNnaOV7fo0P8Ar5DFL7efez3aT+zj3DZV8xWCLNmGJXQnY/jR8yYvgcj5+X+0Mb3BUfQkV9B0Q/sJLtPO6QX2kX2E7ksGTD4mJBdygZe9xpp56fdWXS8fShPsaL9HyspR7RuvNkUBEcOHYov8AeE+q17a7i5I7nevIyX1bPQs2WzB4tJlDI1x93kex1rJrmS9DzFjO0cAGdjIjOLXAjV1Zi3SxAIHfzrqwkW535eUYVpWVy1V6RxBQBQBQBQBQBQBQBQFA5lmafx5cxH6PKsWGCtcGU2u57n1stulj3NY4hJxs/LPQwVPNUUeabb5JCvjnEpESaOWIrIgys6DMhLC4N/s77H51yUsP9tFcLrxNKrtRz807FFOHiC5sziTYCwyEeXUG1e5Rx7qYjJbTVHJiOiXSwqrZr6Jv2nUuR2vhIvIEfU14WMX5xPvNKP6KPcWLNXOXsRsRMRe9tB8aq2XjFHMfSGl5QepQg99Lbj8fOvb6JqqNOpfZanFjaUpzgo7vT3kblmUYTER5pUKsCrFToL9De1rG1XxdaGJwzy7xsy8MFVwtZZ16117VqMeYHVsTJlYMGVTcG/Sx29wrx4eqdw45ew8k4jaOBhIFymY6JobXb9u3atIYec9eBlOtGB0PhXDEgTKtyx1dz7THuT9w6V6EYqKsjz5Tcndk2rFQoAoAoAoAoAoAoCLxPHJBE8z+yiljbfToPM7UZaEXKSiuJUuF4RjLhoXsGRGxMumhmlJINvIk1i3eaXtPSVo4adRfeaiu5CLmPAIYp7lpZ5cVkQEkKpuq+Iyg2AXude2tRGTim1zJlT6ycINXSht73/krXFOVMRA0pOV1hyiR1OwYEhstttNe1dksXFZpU4WlzOKng5yVKNSbySe3cy7YHFNgQMPLHmjSMP40QuAhJ1ddSNeouOteTWpXk3x3OyMLwUo7Xt7R3FxvDMmdcRGVte+YaDvbeufK72KZJchW/EpZ3jjwyerLe08gsvq6kqu76ddBWsMO3a/E0taEpP7ttO8pXMWHzQK6AyPE7HEzserMVWMDvpew2uO9ejhqkaSvbR6PuM8VQlOtkg7ZUpLsaVzXytgJzPBN4OZRJbK+mayligvpmtewPUWrVyo0k40l62jb8ClR4rEJyrytkV0lxvZXJnEoYwkMkaBBI01wBlPqyaAjyvb4V5008q72dlZ/aW/Zj4F79Gc98K6E3ySsAOwIVvkSW+tdNB3geZiVaZbq2MAoAoAoAoAoAoAoAoCtekOQrgzY2zSRqfc0igijtld+Rvhleqvb4GzhS3xuLbsI1+Fiaxj+kl7DpxGmFpL+L5ChIgcMD1OOuSNL2mv9Ky+5/V8zt/8Ae/5f9pI4qlxxP/00/wCxqtL75nQf+nvzfijXjIAryBdAeHmw7WLaD50lu/4RS9SK/e/QxxGGikeFmjRiuCZtVG9lsfvqdNO4K6jP+Yl4kjh6f+HAGxELna9vUQX+tI6Ze4iu9MQ/2l4sW4jB/wBjw0YHqtjQZD3IlY3Pe5AqHpBW5/Msl+cTb/U/tJSEXU39niRH/MLfjS6/5FrNprnS8GI+bobRIwsLYqYH/iJ1qtT1H3mE19on+zHwGPowns88fcK1/dmW1Xwz9Fo5cUtUzoNdByBQBQBQBQBQBQBQBQCDnrAvNg3EYLMhWQKBcsY2DZR77efuqdGmma0J5KifnXQ18NxKti86n1cTh1ddeqEg+/RxWK0qd6OuabwiX6kmvf8AgKlNsGP3caP/ALFY/c9vzO218Tb93/YSeJEn+kx/ul/7Gq0vvmdD/wCZ9r8UeYlwztY7cOvt3zfyo9W/4RBZUr/7v0Mb6KdBl4cfr/pUX/6kpcP3pu4atp8CO2Ff6+FUx9aPd9Clb9DWf7a+ZGQ3wuFA/wBrF/8Aqsafcj3/ADNH/qKr/Yf/AFPQLgqLAniIIP8AAVYn4BTTh/US9GnypeN0vEr/ADOFJwyul1mlkZWNwq+LIqqzHoB7RP8ArUZc0l23LSdqVRcsi9qT/AvPLPLceDTRjJIfakbc+Vug0GldEYqKsjxalRzdx3VjMKAKAKAKAKAKAKAKAwkkVbZiBcgC5tqTYD3k6VKTewKZxBUwmMw8SjJG8uZBplXMCrqNBlBJX1bn4bVnUi9Jdp6GGlmp1U/1fBq3uI+IxKjDYpftR4wG3vdWB9xN/lWLvla7Tvgvt6Uns6fgmibi3JPFDbQRKPj4b/5UlvPuMaaVsN3vxRGVzmka2n9HLc77htKrz/hNna0Uv91/I9xalUm7Dhyj556PZ/wkU9ZQ/mv5EyTHRw4mHO6r4eDLNcgWF16fCtNmnyRzNZ6U4rd1F5+Iij4k6wwiOLP4P6x7tlyyTFhH09a2Yms76d2vtZ2SpqVSVnpP0f6Y2zP220Hf6GsTFCcxhwjM5PV5SczHzOU61e2X2I5utdVJrTNNJdy4dyuahGjeBE9rDAvmB6hgo/A/KoW6XYKj9CpJcaiXuv8AUw4DzjgsNBhsPisSscww6MRISDZhYXJ62G3au1wbeljyalsz7y5YfEJIodHV1OzKQwNtNxpVGrFTbUAKAKAKAKAh8V4rBhk8SeVIkvbMxsLnp+e1Sot7A5LzR6d4kzJgYDIbaSyEqoPklrt8SuvTve0Vvr3fUHOOMelTiuIuDiTGp6RAJt5j1vrRVLbJeIKjiMW7tnd2Zib3Ykm5N73Pnr8aOrN8WD6Q5dlHF4YZZRn0UyvsqZACY0/eYi7Hpp2ArnqJSl6J6FCfU0nJv1k0lzvxfYuHaMcVEjw43Fa+HJH4cdx7WW9n87sbA+XnWUrNSkdlNShUo4fjF3fZfh7EtTHi3DolknLu8d8EhdkNicpcetoQdutWtq0+Rg5/ZxnHRqo9ezRnJeK+kyRYxFC4kLRCKRihX1QdLHMb2BIvYb1aMW42kjKtiYqq3B3Sldcu1l75TweDxfCWx15nljik8RWnltnjUtlID2sRlPTQg2FdbSdo20fnc4YVJQlmT1RwN+ISGQylyzk3LHUny1vWLVwpNPNxOq8jc64SZVw+ICwzSTq0kvsoUSxAFvZJygf8V6xlB8OLO6ji0tZfdi0u1vj55HTsdjI3TiMqyIRkEaksLG0Zaw1sfb+NVl99+djel6Lw8e2/vf8AgU8Xfh0rYdpZo2j/AEdka8nsWVWBsDve/wBKaXVuRDjJQqZlqpJ/F3PnXi/EWnleV2LMx3ItoAFXT3AV0Xbtc8uTV20Y8M4nNh3zwyvE+2ZGKm2mmm402q6qSWienLh7ip0nln04Y2Gy4pFxK31b2Htr1Asdx06W86lOL307gds5R5zwfEkzYeT1h7Ubeq6/C+o6XFx51EoW7QWGqAKApPpN59ThcQVFz4mUHwk6Aftt5Dt1PxNXilbM9vEHI4eG4rHOJcTI00pG7HRfID7I8gB3qspOXd588S6siLxjkRkGZk1IJ02AHeqcBo2UTG4bIfI7X3+XSpuQ0RKkqWHgHNc+Hj8AlpIM2bw87IAToTde/npVJxclo7F4TyvYbYr0jTmIRRJ4aAghTIzj1bEaHTSqdVwbN44qUW5RSu7r3iXmDm3GYwkzzswIAsPVFgSQCBvv1rVJbmLqSy5b6biO1SZnfvQxgy3AcYrkxrI81na4GXwY1L7agEEG3Y1st4eeLIOEYrCMlrg2Ox6Gsbos1Yj0IN2HxDIbqxBG31qGrloya2ZPxvGcTKmV52ZNst7DtqBv8apGEU9EWlOTWrFZFaGZuwsWdgPvqGSlcvnL/IxnUEoba69iLaedC7sT+IcrS4cq49R19ZXTSxGtx2IsDephKUdYsh2Z0f0V+kJ8az4TF5VxMeqsNBKv8P7Q626Veycbr2/Uo9DpNUB8n8c4ucdxaSZiSDIQgboimyra9hYdut61raSy8tPr8SYncfR/hEKAkDUCsmSyw8xcOWSFhaxtcWGnleoCep82c9cNEUhOuZtfw/yo7EvYp7VJQyEhGx6VBIW+tAeRoSbDc1JA6bhsUMavM+Zm2jU628+1UbbdkaZUldndfRw8mJ5eeOAL4pE0SgmygsWtttZXFbxtFp+fNzN6nD4pZ8DI8GKga2zRuLEdMy3+h2NY1KdmaQnbfYVYvDDN6l8pFx7qmzW5VpcCJbvUlT29qgk8PuqSCx8mcPEsmVhpf3WtUMvFH0pydwtI4tdWOv8ALT8akq2a+doU8K9gNPrrai3JR89cQx7YTiMOIiJVkZWuNLgNqPO40I2INutaU5Wl36ESR9X4eYOiuNmUEX7EXqjVnYg+QeMYf9H4jPGpNo53UE7kK5AvpvoL1evrK742fv1JiXzlbnRodCdO99vKsbl7D7iXpFzrYEDpe+tu23nUkJHJua+NnESGzXHU9zrUISfAr96sUCgGuA4HJICxsiAXLtoLd6pKajoaxpuR0Dkv0aHEYeXFuJPBWFzCoBDzOFazADUKDa37R8t9YQ1Wbj8EUbS2N/JXoVxGItLj3aCPfwxYyNvudQnToTrbSptGO+vnzt7ytzuvAeCYfBwrBh4xHGNbDqTuSTqT5mqyk2wQua+UsJxGMx4iME/ZcaOp1sQ3le9tvKpUmgV3HejGFuHw4VXHjYdT4U5XdiSxDC59VidRfS9xVpTUtOBKdjifF+U28VoSvg4lPbibYnoyHqG0INc0nKm/S24M3UFNXjvyKhi8G8TZXUg1omnsYuLT1I9SVGXA+ImGVDra+o+O9Q0WTOs8G9IRiGrX951qLlmiLzLzw0ospuN73/nUq40OburYnFIguS8ioLa3zEDbqddvcKvSSzorJn2JhIciIl75VC32vYAXqJO7uVOVemXkUT2xcUWoVvHK+1YZcr23awvfXYDzqJXe2rLwtszj/wDVjE2zQyJKhGhU/hWXWR2ejNOqlw1RAxHDsWg9aJl+Aq148yjjPkaF4VO7G8ZufLrU5kRkY9wfIGJYBpcsKdWk0AHfWquok7MtGk2O+XuVEc5cLBJjHJsZAMsSkW3kPq9bkC5sdjUfaTV7WXaWtThvqdW5a9HAVlmx7rM6kFYlBESEa6g/3h94tfod6vGnGDute0pOq56HQqsZhQBQBQBQCrmDl3DY1QuIjD5b5WuQyXtcqw1U6DbtU30sSm1scs496P8AFwqwZExsAJPqjLOqjbTaQ27WvbbW1YdS0/QZuqylpNFHxXIsUzMMNJlcbwyjw3U/slW1FOsadp6B0k1eIhxvJeMiOsL+RtV86tcz6t7I1Q8DxrXtG3x6CozwfEnJNcCS/LOJAzzOkS21LHbpUdZDZaluqnu9Dq/oc5AEchxk8JNreCZQQ2YbyBDsOxOvUdDWsW0tdGZzSWi1Ox0KBQFS49yFgp3eYK8Mrm7PC2Usb6kggqSe5F6iUVJWki8JyjsclnxMkMzxiRmWOVlXOFJsGYa6eVdi6Loyind6rs+hdYmZZeTGlxskiPPJGFUt+qEam+YC2qHSxqlbBU6ST1fY39LEKs+SL/HyRgc2d4fGa4IMzNLYjW4Dkgf5CuaCUPVVisqkpbssKKAAAAABYAaAAdKkoZUAUAUAUAUAUAUAUBD4nwqDELlnhSQfvqDa9r2PTYbdqlNoFbxfI8CkGKbEwi5JVJbg7dHDWA7C29QoU3vFfFeDRoq01xF0/o/ia98Xi9TrZox/+VZ9TC+xbr5jbgPImCgZZsjSyqbq8rZypvoVFgqkdwL6VraMbqKsUlUlPdlrqCgUB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390900" y="-1257300"/>
            <a:ext cx="1895475" cy="2619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AutoShape 4" descr="data:image/jpeg;base64,/9j/4AAQSkZJRgABAQAAAQABAAD/2wCEAAkGBxISEhUTExIVFhUXFyAaGBgYGR0aHxsaGRsXGh8YHx0eHygjGyYmHxobIzEiKCkrLi8uGB8zODMsNygtLisBCgoKDg0OGxAQGy0lICUtLS0vLy4vLy8tLS0tLS0tLS0tLy0vLS0tLS0tLS8tLS0tLS0tLS0tLS0tLS0tLS0tLf/AABEIANwAnwMBEQACEQEDEQH/xAAcAAACAgMBAQAAAAAAAAAAAAAABQQGAgMHAQj/xABHEAACAQIEBAIHBAYHBgcAAAABAgMAEQQSITEFBkFRE2EHIjJxgZGhQrHB8BQjUmJy0RUWJDOi4fFUY4KSk7I1U3ODo7TD/8QAGgEBAAMBAQEAAAAAAAAAAAAAAAECAwQFBv/EAEARAAIBAgQCBgcDCwQDAAAAAAABAgMRBBIhMUFRBRNhcbHwIjKBkaHB0SNC8RQkM1JiY3JzgsLhNFOisgZDRP/aAAwDAQACEQMRAD8A7jQBQBQBQBQBQBQBQBQBQHOPSdnM8QN/C8MlR0zhiGNu9ivz8zWGIm1FJPn8rHXhYp3uhv6NsczxSRsxbw2GXMSSFZdF1GwKm2p36C170ZOULvnbw+pniIqM9C4VoYBQBQBQBQBQBQBQBQBQBQBQBQBQBQBQBQBQFD9KMDE4Z/sgup97BCPojVhiLZO2/wBf8HVhX6TNXowmAknSxuVRr9PVLAj/ABD61GGvlfnf8CcVujoNdByBQBQGvEYhIxmd1Ve7EAfM1Ki3ogKMdzdw+G3iYyBb7frFO1ux86uqU3wAvk9InDgbJM0ul7wxvINyN1U9qKm3y94Mo+eImkRP0bFhHdUErQsiBpCFUHNZhdiBt17Uyab6+fYC01mAoAoAoAoAoAoDF3ABJIAAuSdAAOtFqBXjOZsFEuaTFwKB18RevuNX6ud7WAtf0hcMt6uKSQ6erGC7a+SgmmR3swajz5E1vBwmNmvf2YGW1rf+Zl3v07VKguLS89lwJeap8fj1RIuGyxqrhg0skak6EEFVLW33uazqwUoOKevw8+xGtKeSV2aeVOA8XwrlxFhVzKFOeRmsL3+yovWdKkoXu7k1avWW0LEnD+MMbtjsKgvsmGZtO12kH3Vu5Rta3xMTyPlbFkEScWxTAgghUiTfTcISD5g1LqckgH9Q4GGWXEYyVTur4mQqfeoIB+VOtl+CS8AZw+j7haHN+hxE92Gb7zVZVZP1n8Quwa4Xg+Ei/u8PCvuRR+FY9ZFbFsrGMQUD1QAPKrpp7ENWEvPEd8DMwJBjUSAjcGIhwR5+rpWkHaSIHUModVZdmAI9xFxVWrOwM6gBQBQFH4bieL4yNMRFNhIIpFzKhRpWUHYFrrc99BWsssW4224glNy7xFzeTizr5QwRoP8AGXqqlZWsgZ/1JDHNLj8e5O9sQ0Y+UeUD4VPWtK2nuQPE9HPDL5nw4kJNyZWZySdSSWOtQ6s7Wbdu8DXC8r4KL2MJAp7iNf5VmSM44VUWVQB5ACpIM6AiYjFWbLe19PjWkYaXOinSvHMYR4o5iN7AfGpcNLlpUlluTgb7VkczVgoQe0BGx7NlOTesarfA1pKN/S2I2IXMEzNlIIOvftWLs1qzaDyt5Vc9xHEYosviOFDmyk7E72vWkHZkQw9SrfJG9tWSMfCJYZIzqHRlPuYEfjXQmc1rEPlWdpMHh3YWYxLcDuABVp+syBrVQFAFAIuTCP0coossc0yKB0VJXUD5AVepfNqB4aoAqAeMw2JAvt50aurEpPdHkkgUXYgDqSbCl9CVFydlqZKwIuDcVJDTWjFsfH8K0nhLMhe9rX69r7VXMjrlgMTGn1jg7ETGcUgSQxtIgcHYm1r63199axqLZm9LC15U1NRduw3TT5Y2kBzqqljl1uFBOmtulWcla5nGnmmoPRt217eYiwfNOMxALYbCqY1NiXa+tgfK2hBtrvXNnbeh6dXovCYdpYiq8z4JfiZpzJiZ8E08MQV43s43uqhWJX52PxpmbV0UfRuHoYxUasrqS04au6188gx3HmxDYNMPIUMrZnta6ovtKd+zW/hqL3sTRwEcPGvOvG+VWV+Lez8PeYcxcXm/Smw4nTDxqmbxCtzt5nf+VVmruzJwODo/kyr5HOTdrJjTlKMHDhllabMzHxGBUt6xHUkgDpVcrfA4+k5NV3FxUbJaLW2nZbUi80YMST4OCws0pkb+GMAn53t8asoWaRt0dWdOjXrcoqK73t9S11ueIV/kpQkMkQsPCxMykdryNIP8Lirz1s+xfDT5AsFUAUAUAg5WZQ+MjUWCYpvm6RufqxNaTT0b5Af1mCrcb4xO0xwuFyqyrmklbZB+etZybvZHs4PB0YUVicRdpuyiuIiwH6Lh8QkzYx8TNqLIha5PS9ztfa9VTS1PTrflNfDulGiqcO1229xnxWI4/iRw7sRHFewHkBcjsTfftR+lIrhprAdH9fBXlLz8PE1PI+Fix2GRyUTLkJOqh/aA+H51qNrovGMMVVw9ecbOV79ttjQ3DMOvCxMLeLfRuubN7HwH3XpZWuarE15dJdU/V5cLW3J5WJuIA4kIVfDKxz2tfKO/XenHU5b1Y4C1C91NrTlckcuLG2OdsGCuGC2ktfI0nkO9rfk1Zb6GWPc44KKxWtS+nNR7RDOIlkxkcuIkjXxCRHH9stffS1thVdFe56cHVnTozpU4ydl6T4W8ssno2knMLBx+qBHh6Ad727jz73q0Lnk9PxoKssnrcflftNPKeBi/T8U0YASM5V7AsdR/hOlIrUv0nXq/kNGM3rLV+zbxMuY+HYhseskECvaIC7j1A13116jSkk76IjAYnDxwTp1ptelw3tp8GPuXcLikDnEyK5YgqF2UW1Gwq0c3E8zHVcNNxWHi0lvfj2nvEMLiWxETRyqsK+2vUm5vbTtYb96NNvsIoVcPGhOM4tzez4Lz3DernCIeAgpisdHYWMkcw/8AciVCP/i+pq79Ve3z8QPqoAoAoBDwqb+34xOywt81dT/2iryWiYH1UBV+O8sySTfpGHlEblcrKwurDb7tCLH4VnKPE9nB9JwhR6ivDNG901uvPDYUYPgmLTGQSvDGET1SYbAWswuRv1qqi09juq43CzwlSnGbbevpb8NCdzByvM+IGJw0gRzuDcWYaZgbdRuD286lpt3Rz4HpSlCh1GIjePDu5E3gHLIiilWdvEef+8Ou2ul9+pN/5VaMdNTmxvSbq1YSorKobC3CejyJZc7TF0BuFygE26M19R7gKr1Z2Vf/ACGrKnkjGz538Fw97HfFeWYcRMJZcxsoUIDYaEm569as431Z52G6TrYei6VPS7vfiTJ8TBhYwPVRRoqqNT5Ko1Jo5RgtTjbqVp5pO7fETPJhM5lfBsCxuzsgb4kAn7qx6+k2dfXYpQUFN2XBMskMqsoZSCpFwR2roTRwNO+p6kSreygX3sLXpYlyb3ZlUlTXNJlF/lUpXZeEczsRTijbNe4sdq0y62N1SV8tjZhMTmA8/v7VWULFKtLKxUUVOKBus2EsNN/BkudfdKKK+S3aYFgqgCgCgK/qvFDobSYQa62JjlNwOmgcbdx3rR+ou9/IDTiOLKIzAXt9a4K9Zx2NqVPM7GqXFZFDMSL2031PQVh1zy3NFTTdkRuIcUkBMcKqWtq7n1UvtoPaPlcVrLF5VtdkQoX1ZAk4piYgXLJKF1ZcuQ2G9mBNuuhqkcXK+qNHh4vYc4rjMMYGZrkgEKoLNY7aCu2VSMd2csacpbEE8ekY/q8MxH77hPpY1zvFx4I2WGfFgnGJwLthwR2V9fqB99VjjI8US8PyYjxWOJlkneNxewTMNVVRtpcC5J61zYip1k9DppQyxsb+EcVEo9Wx6kddf9OtZWcSWhrwBisssan9XYOB+yzE3A8ja9vfXoYSUmmmcmIS0Y+rrOY8qARsaNviPnatIG1J7kSNQvqi5/C9aPXVnRJuWrM8ONbAWqJcylTa9xfzHL4WIwcxYKuaSN2awAVombc7etGtVgr3RyFirMBQBQFf4vmXH4J/slJ4yfNhE4Hyjb5VorZHzuvmBpMCDoNO9eZVUoy0RvCzWpGxL6HMoa2o/iA0uKwk7+saJfqlZxONZYlKDNdb2vbNfc3tWG+52KJjwiCVsxlayt6uXqRa1WduBDGeFwyRqVRbe7UkDTUnejbepU2xXtc7/P8AP+lQGEspsQTppfp1p2BJXuRfFZhY69CPPW4qty1kQsThlhK+GQsbNZm1shOzWFawipS9JkOTS2Lfwvh6wqQpJLG7Md2NtzXrQpqCtE82c3N3ZMq5QKA04nERqDndVHXMwH30u0Sm0xHieYuHxXDYyBT2zqT371fObda3uQovSDw2+WOZpnOwhjeQm2tgFU+Z+Bqzp1N2nb4GUpZhLzlxSXiOGaDDYDGFwwYNJGIgLHX+8IvoSNBV6adOak2vf9Cm50quckKAKAQ8zq2fBuALJihm9zpJHp8WFXjaz88QO7X3rJxT3JTsYeEBWfUwXAnOypYvDRjFFYQwVP7wfZzEAhVFtDrc621GlcWKUE7RWp3UJTcfSZvRCDf5CuU2ZjMXsbWJtpfS57mgMoFZQMzAkbkC1z7r0BqyWcsGbXpe4Fuo007WvRg2o2XsP86IMzRQQVIFmBBHk3T896IhkOD+kWk8BMVh4VVPULQmR3UWGYDOq+R10sO9ezh5xnC7vfzx/wAHn1Y2ldElOWcc9/G4tNboIIY4vmW8S/0rozQWy97+ljI9/qLCwImxONm1vdsQ628rRlRb4dfdUZ1e6S8fG4M4vR7wwAA4RHI+1Jdzqb7sSanrJJ3QG8PAcIoAXCwC21o1/lUKclswMaoAoAoAoAoBRzRwyTEQZInVJFkSRCwJW8bhrG2tja1Wi0twKl4bxh75sdhYu2TDtJf35pFt9d6eh2v4fUEXiPCcbFFJJPxSZgB6qwxRREsTYC7+Jvfa1/ftUynTSvb3v6JFopydkbuHQlIgrMWb7THcudSfOvCnLO7npJW0NwuOtZljeov1qxXYrk/MqQu8eJCRyeIREiEyO6AC0hUC637VqqLnrDUrnS9YOFcU8fElFlAQxerDIjRyFgdWUt7QsRtUyoyirNakdYm730HZQ9axs72NdzYCCPwqCDXxFjGFnUXaIlrG4zKQQy3G1x79QNK6KFRQmm9jKcMyaLRDIGUMNmAI9x1r1TzzOgCgCgCgCgCgCgCgCgCgEHNDZmw8WYglzIRbdYh36esyVz4l2ps3w6vI0stxXlHcR5mIBvoO9a06ecvGN3Yz4Xio3Ngdt9t/dXVGlAV6U4I+eucuG4/B4+WRxIrM5YSi9mBJsQdrW0+FdcNEeXPWVy6ckcT4xxJoI5VvFFMshxDplZQtrqG63GnnVpK6sQnZ3Ov8e9VSQKynFHbg/SlZle4TiXdrMvXT8/nasEsyseniKcYRuh3JHYW399cc45dDz1K+pK5RUjCRXIIIJW3RSxKj4C1evD1F3I8+pbO7DirFAoAoAoAoAoCLxPGiGJ5SLhFvbueg+JsKhuyuSld2K/jeMYtEkLRIQUbL4ROdGI9UnNowHUj5dK5Y4uL0asdH5PydyDg0/RQk0VlBKmW9zmRj6zNrckXJzb79yK56NeXWXk9Gb1aacbJbFq/pnDf7RD/1F/nXrKnN6pM8+4l5nnjvh8SkisEYr6rAgrIVUsLb5WC/M+VY4ilJ02mttTahK0rczONS2/8AP614yV2d2xJxXDs8dhXo0Yrq1Yzp4jJUuQODcDMbX8/vq8KdnodOJxqnGw2xnEQreCiGWS1yoNgoPVmtZfvrRy4I8pRb9J6GpZcaoBMUDAfYV2BHxKkH6VN59gtDmzKLHwT2TNZzcGNhZgVGoYfLy2tUXUtCyc6buerw9I9QPdWdS0Fc3/KJVNGKuMSsymOMEySAqgBsdftb6AdT+NcdNOpUtYtJqEbllwOHEcaRi3qqF0Fr2Fr26V6rd2cBvqAFAFAFAFAFAVnnE5mgicsIHLeIRcC4yZAzdASTp1+FYYmUow9E3w6TlqQWwhTJErs4ka1nN7KBcgHc6aa15e5234sbmLS3lsfuo1YpchycOi6xR/8AKPfS7LXuLpuFQm/6hCDr7P8AlUKTRfc14WWTDd5IR/zIOv8AEPlbtVk7siSuWbhvFY5BdGzDuK6qNfLo0ctSiyRxKN3hYRPlcaof3hqAfK+4867MykvRZglaWplwvCeEgXdj6zt1ZzuT+dvdVoqyIm7smbVOxQVTJGsxxGYZvCyHa1gxa9/jb4Vyzrwi7rVm8acnHKV7jfN6KpMYL62B1C3P72xtvp51yzlKo9Tqp0lEg8h8RjOKkMxBmkACOQOl7oD0vpYfu114aSScTLEwbs1sdGrqOMKAKAKAKAKAKAV8zwl8LMoUtddhqSLi9h106VWSbTUdy9NpSTZWo8dDDlukkaqfU8SNlFyDoCd9Aa8qVGpHVo780Zq1xzHMGtpfruLWrMONjNrdxQhGh4d7i9/w/JqpdM8Edxfb3UsL8DlHMGPdMZKYnKWYL6ptsLmvouj8LTqYdOavdnmYvEThVtF7IvPL2Ixr4eOYSqxIJKuLdTazDbQdRXj4iKp1pQi9md1NqdNOS3HJ4xiLWaHfqJPu9WoWIkuI6iLIh4hi9SEUabtIW+gA/IrN1W3rJmnVxtsc95w4tiWmaKSUsqtayjKDcDUive6NwtKVNVGrvtPMxlacZOEdNPaWlolkwa2UlnjCqF1u50At7xv768WvDLXkuTZ6NGd6afYbuG8pBVJncszCxVNFA3tfrr1rNz5F1IfYHFz4ey2M0AsP95GNdf8AeDbTQ2HXr10cUrWn7zmqUL+qWLAY6OZM8bZhex7gjcEbg+RrsTTV0crTWjJFSQFAFAFAFAFAYugIIIBBFiDqCD0onYCTH8ur7WHKxPcHLa6Na+hUbX/aGot12rOdGnP1l7jWFaUSDBi3jYJOnhOw01zIT+yr21O/q76V59ShOlruuZ1RqKexMU69q5y5hijYfhUMmJxLi8ubEORsZGP1Ir7DBRy0ILsPDxMs1WbOtcrp/ZYbfsCvmMX+nn3s9ij+jj3DlYqwSLORFxEPx/NxVWXizk3PNhipLG/sn5j/ACr6bop/m/tPIxy+29hYuWpfEw0aBgrCZVVhut2uG9/b4V5vSMcmKbXFXO3ByzUFfhcu2GiVQyhixB1zNmPT5e6vMZ03Nqn+f5+VQDS94pUmTdpEjkF7ZldsoJ0Nypa4+I0vXZhJWnl4MxrJOPcWivROIKAKAKAKAKAKAKA04rDJIpSRQyncEX/PvoCpcZ4fPhY/1UviRlggEntoWIUENs4F+oBFhqa4q+HglmXuOulWcnlYYxsiHX2V66kgA9e9eeld2Ou9tTjLtdxfsT8TX3EY5bR5I+ak73fNnaOV7fo0P8Ar5DFL7efez3aT+zj3DZV8xWCLNmGJXQnY/jR8yYvgcj5+X+0Mb3BUfQkV9B0Q/sJLtPO6QX2kX2E7ksGTD4mJBdygZe9xpp56fdWXS8fShPsaL9HyspR7RuvNkUBEcOHYov8AeE+q17a7i5I7nevIyX1bPQs2WzB4tJlDI1x93kex1rJrmS9DzFjO0cAGdjIjOLXAjV1Zi3SxAIHfzrqwkW535eUYVpWVy1V6RxBQBQBQBQBQBQBQBQFA5lmafx5cxH6PKsWGCtcGU2u57n1stulj3NY4hJxs/LPQwVPNUUeabb5JCvjnEpESaOWIrIgys6DMhLC4N/s77H51yUsP9tFcLrxNKrtRz807FFOHiC5sziTYCwyEeXUG1e5Rx7qYjJbTVHJiOiXSwqrZr6Jv2nUuR2vhIvIEfU14WMX5xPvNKP6KPcWLNXOXsRsRMRe9tB8aq2XjFHMfSGl5QepQg99Lbj8fOvb6JqqNOpfZanFjaUpzgo7vT3kblmUYTER5pUKsCrFToL9De1rG1XxdaGJwzy7xsy8MFVwtZZ16117VqMeYHVsTJlYMGVTcG/Sx29wrx4eqdw45ew8k4jaOBhIFymY6JobXb9u3atIYec9eBlOtGB0PhXDEgTKtyx1dz7THuT9w6V6EYqKsjz5Tcndk2rFQoAoAoAoAoAoAoCLxPHJBE8z+yiljbfToPM7UZaEXKSiuJUuF4RjLhoXsGRGxMumhmlJINvIk1i3eaXtPSVo4adRfeaiu5CLmPAIYp7lpZ5cVkQEkKpuq+Iyg2AXude2tRGTim1zJlT6ycINXSht73/krXFOVMRA0pOV1hyiR1OwYEhstttNe1dksXFZpU4WlzOKng5yVKNSbySe3cy7YHFNgQMPLHmjSMP40QuAhJ1ddSNeouOteTWpXk3x3OyMLwUo7Xt7R3FxvDMmdcRGVte+YaDvbeufK72KZJchW/EpZ3jjwyerLe08gsvq6kqu76ddBWsMO3a/E0taEpP7ttO8pXMWHzQK6AyPE7HEzserMVWMDvpew2uO9ejhqkaSvbR6PuM8VQlOtkg7ZUpLsaVzXytgJzPBN4OZRJbK+mayligvpmtewPUWrVyo0k40l62jb8ClR4rEJyrytkV0lxvZXJnEoYwkMkaBBI01wBlPqyaAjyvb4V5008q72dlZ/aW/Zj4F79Gc98K6E3ySsAOwIVvkSW+tdNB3geZiVaZbq2MAoAoAoAoAoAoAoAoCtekOQrgzY2zSRqfc0igijtld+Rvhleqvb4GzhS3xuLbsI1+Fiaxj+kl7DpxGmFpL+L5ChIgcMD1OOuSNL2mv9Ky+5/V8zt/8Ae/5f9pI4qlxxP/00/wCxqtL75nQf+nvzfijXjIAryBdAeHmw7WLaD50lu/4RS9SK/e/QxxGGikeFmjRiuCZtVG9lsfvqdNO4K6jP+Yl4kjh6f+HAGxELna9vUQX+tI6Ze4iu9MQ/2l4sW4jB/wBjw0YHqtjQZD3IlY3Pe5AqHpBW5/Msl+cTb/U/tJSEXU39niRH/MLfjS6/5FrNprnS8GI+bobRIwsLYqYH/iJ1qtT1H3mE19on+zHwGPowns88fcK1/dmW1Xwz9Fo5cUtUzoNdByBQBQBQBQBQBQBQBQCDnrAvNg3EYLMhWQKBcsY2DZR77efuqdGmma0J5KifnXQ18NxKti86n1cTh1ddeqEg+/RxWK0qd6OuabwiX6kmvf8AgKlNsGP3caP/ALFY/c9vzO218Tb93/YSeJEn+kx/ul/7Gq0vvmdD/wCZ9r8UeYlwztY7cOvt3zfyo9W/4RBZUr/7v0Mb6KdBl4cfr/pUX/6kpcP3pu4atp8CO2Ff6+FUx9aPd9Clb9DWf7a+ZGQ3wuFA/wBrF/8Aqsafcj3/ADNH/qKr/Yf/AFPQLgqLAniIIP8AAVYn4BTTh/US9GnypeN0vEr/ADOFJwyul1mlkZWNwq+LIqqzHoB7RP8ArUZc0l23LSdqVRcsi9qT/AvPLPLceDTRjJIfakbc+Vug0GldEYqKsjxalRzdx3VjMKAKAKAKAKAKAKAKAwkkVbZiBcgC5tqTYD3k6VKTewKZxBUwmMw8SjJG8uZBplXMCrqNBlBJX1bn4bVnUi9Jdp6GGlmp1U/1fBq3uI+IxKjDYpftR4wG3vdWB9xN/lWLvla7Tvgvt6Uns6fgmibi3JPFDbQRKPj4b/5UlvPuMaaVsN3vxRGVzmka2n9HLc77htKrz/hNna0Uv91/I9xalUm7Dhyj556PZ/wkU9ZQ/mv5EyTHRw4mHO6r4eDLNcgWF16fCtNmnyRzNZ6U4rd1F5+Iij4k6wwiOLP4P6x7tlyyTFhH09a2Yms76d2vtZ2SpqVSVnpP0f6Y2zP220Hf6GsTFCcxhwjM5PV5SczHzOU61e2X2I5utdVJrTNNJdy4dyuahGjeBE9rDAvmB6hgo/A/KoW6XYKj9CpJcaiXuv8AUw4DzjgsNBhsPisSscww6MRISDZhYXJ62G3au1wbeljyalsz7y5YfEJIodHV1OzKQwNtNxpVGrFTbUAKAKAKAKAh8V4rBhk8SeVIkvbMxsLnp+e1Sot7A5LzR6d4kzJgYDIbaSyEqoPklrt8SuvTve0Vvr3fUHOOMelTiuIuDiTGp6RAJt5j1vrRVLbJeIKjiMW7tnd2Zib3Ykm5N73Pnr8aOrN8WD6Q5dlHF4YZZRn0UyvsqZACY0/eYi7Hpp2ArnqJSl6J6FCfU0nJv1k0lzvxfYuHaMcVEjw43Fa+HJH4cdx7WW9n87sbA+XnWUrNSkdlNShUo4fjF3fZfh7EtTHi3DolknLu8d8EhdkNicpcetoQdutWtq0+Rg5/ZxnHRqo9ezRnJeK+kyRYxFC4kLRCKRihX1QdLHMb2BIvYb1aMW42kjKtiYqq3B3Sldcu1l75TweDxfCWx15nljik8RWnltnjUtlID2sRlPTQg2FdbSdo20fnc4YVJQlmT1RwN+ISGQylyzk3LHUny1vWLVwpNPNxOq8jc64SZVw+ICwzSTq0kvsoUSxAFvZJygf8V6xlB8OLO6ji0tZfdi0u1vj55HTsdjI3TiMqyIRkEaksLG0Zaw1sfb+NVl99+djel6Lw8e2/vf8AgU8Xfh0rYdpZo2j/AEdka8nsWVWBsDve/wBKaXVuRDjJQqZlqpJ/F3PnXi/EWnleV2LMx3ItoAFXT3AV0Xbtc8uTV20Y8M4nNh3zwyvE+2ZGKm2mmm402q6qSWienLh7ip0nln04Y2Gy4pFxK31b2Htr1Asdx06W86lOL307gds5R5zwfEkzYeT1h7Ubeq6/C+o6XFx51EoW7QWGqAKApPpN59ThcQVFz4mUHwk6Aftt5Dt1PxNXilbM9vEHI4eG4rHOJcTI00pG7HRfID7I8gB3qspOXd588S6siLxjkRkGZk1IJ02AHeqcBo2UTG4bIfI7X3+XSpuQ0RKkqWHgHNc+Hj8AlpIM2bw87IAToTde/npVJxclo7F4TyvYbYr0jTmIRRJ4aAghTIzj1bEaHTSqdVwbN44qUW5RSu7r3iXmDm3GYwkzzswIAsPVFgSQCBvv1rVJbmLqSy5b6biO1SZnfvQxgy3AcYrkxrI81na4GXwY1L7agEEG3Y1st4eeLIOEYrCMlrg2Ox6Gsbos1Yj0IN2HxDIbqxBG31qGrloya2ZPxvGcTKmV52ZNst7DtqBv8apGEU9EWlOTWrFZFaGZuwsWdgPvqGSlcvnL/IxnUEoba69iLaedC7sT+IcrS4cq49R19ZXTSxGtx2IsDephKUdYsh2Z0f0V+kJ8az4TF5VxMeqsNBKv8P7Q626Veycbr2/Uo9DpNUB8n8c4ucdxaSZiSDIQgboimyra9hYdut61raSy8tPr8SYncfR/hEKAkDUCsmSyw8xcOWSFhaxtcWGnleoCep82c9cNEUhOuZtfw/yo7EvYp7VJQyEhGx6VBIW+tAeRoSbDc1JA6bhsUMavM+Zm2jU628+1UbbdkaZUldndfRw8mJ5eeOAL4pE0SgmygsWtttZXFbxtFp+fNzN6nD4pZ8DI8GKga2zRuLEdMy3+h2NY1KdmaQnbfYVYvDDN6l8pFx7qmzW5VpcCJbvUlT29qgk8PuqSCx8mcPEsmVhpf3WtUMvFH0pydwtI4tdWOv8ALT8akq2a+doU8K9gNPrrai3JR89cQx7YTiMOIiJVkZWuNLgNqPO40I2INutaU5Wl36ESR9X4eYOiuNmUEX7EXqjVnYg+QeMYf9H4jPGpNo53UE7kK5AvpvoL1evrK742fv1JiXzlbnRodCdO99vKsbl7D7iXpFzrYEDpe+tu23nUkJHJua+NnESGzXHU9zrUISfAr96sUCgGuA4HJICxsiAXLtoLd6pKajoaxpuR0Dkv0aHEYeXFuJPBWFzCoBDzOFazADUKDa37R8t9YQ1Wbj8EUbS2N/JXoVxGItLj3aCPfwxYyNvudQnToTrbSptGO+vnzt7ytzuvAeCYfBwrBh4xHGNbDqTuSTqT5mqyk2wQua+UsJxGMx4iME/ZcaOp1sQ3le9tvKpUmgV3HejGFuHw4VXHjYdT4U5XdiSxDC59VidRfS9xVpTUtOBKdjifF+U28VoSvg4lPbibYnoyHqG0INc0nKm/S24M3UFNXjvyKhi8G8TZXUg1omnsYuLT1I9SVGXA+ImGVDra+o+O9Q0WTOs8G9IRiGrX951qLlmiLzLzw0ospuN73/nUq40OburYnFIguS8ioLa3zEDbqddvcKvSSzorJn2JhIciIl75VC32vYAXqJO7uVOVemXkUT2xcUWoVvHK+1YZcr23awvfXYDzqJXe2rLwtszj/wDVjE2zQyJKhGhU/hWXWR2ejNOqlw1RAxHDsWg9aJl+Aq148yjjPkaF4VO7G8ZufLrU5kRkY9wfIGJYBpcsKdWk0AHfWquok7MtGk2O+XuVEc5cLBJjHJsZAMsSkW3kPq9bkC5sdjUfaTV7WXaWtThvqdW5a9HAVlmx7rM6kFYlBESEa6g/3h94tfod6vGnGDute0pOq56HQqsZhQBQBQBQCrmDl3DY1QuIjD5b5WuQyXtcqw1U6DbtU30sSm1scs496P8AFwqwZExsAJPqjLOqjbTaQ27WvbbW1YdS0/QZuqylpNFHxXIsUzMMNJlcbwyjw3U/slW1FOsadp6B0k1eIhxvJeMiOsL+RtV86tcz6t7I1Q8DxrXtG3x6CozwfEnJNcCS/LOJAzzOkS21LHbpUdZDZaluqnu9Dq/oc5AEchxk8JNreCZQQ2YbyBDsOxOvUdDWsW0tdGZzSWi1Ox0KBQFS49yFgp3eYK8Mrm7PC2Usb6kggqSe5F6iUVJWki8JyjsclnxMkMzxiRmWOVlXOFJsGYa6eVdi6Loyind6rs+hdYmZZeTGlxskiPPJGFUt+qEam+YC2qHSxqlbBU6ST1fY39LEKs+SL/HyRgc2d4fGa4IMzNLYjW4Dkgf5CuaCUPVVisqkpbssKKAAAAABYAaAAdKkoZUAUAUAUAUAUAUAUBD4nwqDELlnhSQfvqDa9r2PTYbdqlNoFbxfI8CkGKbEwi5JVJbg7dHDWA7C29QoU3vFfFeDRoq01xF0/o/ia98Xi9TrZox/+VZ9TC+xbr5jbgPImCgZZsjSyqbq8rZypvoVFgqkdwL6VraMbqKsUlUlPdlrqCgUB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543300" y="-1104900"/>
            <a:ext cx="1895475" cy="2619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AutoShape 6" descr="data:image/jpeg;base64,/9j/4AAQSkZJRgABAQAAAQABAAD/2wCEAAkGBxISEhUTExIVFhUXFyAaGBgYGR0aHxsaGRsXGh8YHx0eHygjGyYmHxobIzEiKCkrLi8uGB8zODMsNygtLisBCgoKDg0OGxAQGy0lICUtLS0vLy4vLy8tLS0tLS0tLS0tLy0vLS0tLS0tLS8tLS0tLS0tLS0tLS0tLS0tLS0tLf/AABEIANwAnwMBEQACEQEDEQH/xAAcAAACAgMBAQAAAAAAAAAAAAAABQQGAgMHAQj/xABHEAACAQIEBAIHBAYHBgcAAAABAgMAEQQSITEFBkFRE2EHIjJxgZGhQrHB8BQjUmJy0RUWJDOi4fFUY4KSk7I1U3ODo7TD/8QAGgEBAAMBAQEAAAAAAAAAAAAAAAECAwQFBv/EAEARAAIBAgQCBgcDCwQDAAAAAAABAgMRBBIhMUFRBRNhcbHwIjKBkaHB0SNC8RQkM1JiY3JzgsLhNFOisgZDRP/aAAwDAQACEQMRAD8A7jQBQBQBQBQBQBQBQBQBQHOPSdnM8QN/C8MlR0zhiGNu9ivz8zWGIm1FJPn8rHXhYp3uhv6NsczxSRsxbw2GXMSSFZdF1GwKm2p36C170ZOULvnbw+pniIqM9C4VoYBQBQBQBQBQBQBQBQBQBQBQBQBQBQBQBQBQFD9KMDE4Z/sgup97BCPojVhiLZO2/wBf8HVhX6TNXowmAknSxuVRr9PVLAj/ABD61GGvlfnf8CcVujoNdByBQBQGvEYhIxmd1Ve7EAfM1Ki3ogKMdzdw+G3iYyBb7frFO1ux86uqU3wAvk9InDgbJM0ul7wxvINyN1U9qKm3y94Mo+eImkRP0bFhHdUErQsiBpCFUHNZhdiBt17Uyab6+fYC01mAoAoAoAoAoAoDF3ABJIAAuSdAAOtFqBXjOZsFEuaTFwKB18RevuNX6ud7WAtf0hcMt6uKSQ6erGC7a+SgmmR3swajz5E1vBwmNmvf2YGW1rf+Zl3v07VKguLS89lwJeap8fj1RIuGyxqrhg0skak6EEFVLW33uazqwUoOKevw8+xGtKeSV2aeVOA8XwrlxFhVzKFOeRmsL3+yovWdKkoXu7k1avWW0LEnD+MMbtjsKgvsmGZtO12kH3Vu5Rta3xMTyPlbFkEScWxTAgghUiTfTcISD5g1LqckgH9Q4GGWXEYyVTur4mQqfeoIB+VOtl+CS8AZw+j7haHN+hxE92Gb7zVZVZP1n8Quwa4Xg+Ei/u8PCvuRR+FY9ZFbFsrGMQUD1QAPKrpp7ENWEvPEd8DMwJBjUSAjcGIhwR5+rpWkHaSIHUModVZdmAI9xFxVWrOwM6gBQBQFH4bieL4yNMRFNhIIpFzKhRpWUHYFrrc99BWsssW4224glNy7xFzeTizr5QwRoP8AGXqqlZWsgZ/1JDHNLj8e5O9sQ0Y+UeUD4VPWtK2nuQPE9HPDL5nw4kJNyZWZySdSSWOtQ6s7Wbdu8DXC8r4KL2MJAp7iNf5VmSM44VUWVQB5ACpIM6AiYjFWbLe19PjWkYaXOinSvHMYR4o5iN7AfGpcNLlpUlluTgb7VkczVgoQe0BGx7NlOTesarfA1pKN/S2I2IXMEzNlIIOvftWLs1qzaDyt5Vc9xHEYosviOFDmyk7E72vWkHZkQw9SrfJG9tWSMfCJYZIzqHRlPuYEfjXQmc1rEPlWdpMHh3YWYxLcDuABVp+syBrVQFAFAIuTCP0coossc0yKB0VJXUD5AVepfNqB4aoAqAeMw2JAvt50aurEpPdHkkgUXYgDqSbCl9CVFydlqZKwIuDcVJDTWjFsfH8K0nhLMhe9rX69r7VXMjrlgMTGn1jg7ETGcUgSQxtIgcHYm1r63199axqLZm9LC15U1NRduw3TT5Y2kBzqqljl1uFBOmtulWcla5nGnmmoPRt217eYiwfNOMxALYbCqY1NiXa+tgfK2hBtrvXNnbeh6dXovCYdpYiq8z4JfiZpzJiZ8E08MQV43s43uqhWJX52PxpmbV0UfRuHoYxUasrqS04au6188gx3HmxDYNMPIUMrZnta6ovtKd+zW/hqL3sTRwEcPGvOvG+VWV+Lez8PeYcxcXm/Smw4nTDxqmbxCtzt5nf+VVmruzJwODo/kyr5HOTdrJjTlKMHDhllabMzHxGBUt6xHUkgDpVcrfA4+k5NV3FxUbJaLW2nZbUi80YMST4OCws0pkb+GMAn53t8asoWaRt0dWdOjXrcoqK73t9S11ueIV/kpQkMkQsPCxMykdryNIP8Lirz1s+xfDT5AsFUAUAUAg5WZQ+MjUWCYpvm6RufqxNaTT0b5Af1mCrcb4xO0xwuFyqyrmklbZB+etZybvZHs4PB0YUVicRdpuyiuIiwH6Lh8QkzYx8TNqLIha5PS9ztfa9VTS1PTrflNfDulGiqcO1229xnxWI4/iRw7sRHFewHkBcjsTfftR+lIrhprAdH9fBXlLz8PE1PI+Fix2GRyUTLkJOqh/aA+H51qNrovGMMVVw9ecbOV79ttjQ3DMOvCxMLeLfRuubN7HwH3XpZWuarE15dJdU/V5cLW3J5WJuIA4kIVfDKxz2tfKO/XenHU5b1Y4C1C91NrTlckcuLG2OdsGCuGC2ktfI0nkO9rfk1Zb6GWPc44KKxWtS+nNR7RDOIlkxkcuIkjXxCRHH9stffS1thVdFe56cHVnTozpU4ydl6T4W8ssno2knMLBx+qBHh6Ad727jz73q0Lnk9PxoKssnrcflftNPKeBi/T8U0YASM5V7AsdR/hOlIrUv0nXq/kNGM3rLV+zbxMuY+HYhseskECvaIC7j1A13116jSkk76IjAYnDxwTp1ptelw3tp8GPuXcLikDnEyK5YgqF2UW1Gwq0c3E8zHVcNNxWHi0lvfj2nvEMLiWxETRyqsK+2vUm5vbTtYb96NNvsIoVcPGhOM4tzez4Lz3DernCIeAgpisdHYWMkcw/8AciVCP/i+pq79Ve3z8QPqoAoAoBDwqb+34xOywt81dT/2iryWiYH1UBV+O8sySTfpGHlEblcrKwurDb7tCLH4VnKPE9nB9JwhR6ivDNG901uvPDYUYPgmLTGQSvDGET1SYbAWswuRv1qqi09juq43CzwlSnGbbevpb8NCdzByvM+IGJw0gRzuDcWYaZgbdRuD286lpt3Rz4HpSlCh1GIjePDu5E3gHLIiilWdvEef+8Ou2ul9+pN/5VaMdNTmxvSbq1YSorKobC3CejyJZc7TF0BuFygE26M19R7gKr1Z2Vf/ACGrKnkjGz538Fw97HfFeWYcRMJZcxsoUIDYaEm569as431Z52G6TrYei6VPS7vfiTJ8TBhYwPVRRoqqNT5Ko1Jo5RgtTjbqVp5pO7fETPJhM5lfBsCxuzsgb4kAn7qx6+k2dfXYpQUFN2XBMskMqsoZSCpFwR2roTRwNO+p6kSreygX3sLXpYlyb3ZlUlTXNJlF/lUpXZeEczsRTijbNe4sdq0y62N1SV8tjZhMTmA8/v7VWULFKtLKxUUVOKBus2EsNN/BkudfdKKK+S3aYFgqgCgCgK/qvFDobSYQa62JjlNwOmgcbdx3rR+ou9/IDTiOLKIzAXt9a4K9Zx2NqVPM7GqXFZFDMSL2031PQVh1zy3NFTTdkRuIcUkBMcKqWtq7n1UvtoPaPlcVrLF5VtdkQoX1ZAk4piYgXLJKF1ZcuQ2G9mBNuuhqkcXK+qNHh4vYc4rjMMYGZrkgEKoLNY7aCu2VSMd2csacpbEE8ekY/q8MxH77hPpY1zvFx4I2WGfFgnGJwLthwR2V9fqB99VjjI8US8PyYjxWOJlkneNxewTMNVVRtpcC5J61zYip1k9DppQyxsb+EcVEo9Wx6kddf9OtZWcSWhrwBisssan9XYOB+yzE3A8ja9vfXoYSUmmmcmIS0Y+rrOY8qARsaNviPnatIG1J7kSNQvqi5/C9aPXVnRJuWrM8ONbAWqJcylTa9xfzHL4WIwcxYKuaSN2awAVombc7etGtVgr3RyFirMBQBQFf4vmXH4J/slJ4yfNhE4Hyjb5VorZHzuvmBpMCDoNO9eZVUoy0RvCzWpGxL6HMoa2o/iA0uKwk7+saJfqlZxONZYlKDNdb2vbNfc3tWG+52KJjwiCVsxlayt6uXqRa1WduBDGeFwyRqVRbe7UkDTUnejbepU2xXtc7/P8AP+lQGEspsQTppfp1p2BJXuRfFZhY69CPPW4qty1kQsThlhK+GQsbNZm1shOzWFawipS9JkOTS2Lfwvh6wqQpJLG7Md2NtzXrQpqCtE82c3N3ZMq5QKA04nERqDndVHXMwH30u0Sm0xHieYuHxXDYyBT2zqT371fObda3uQovSDw2+WOZpnOwhjeQm2tgFU+Z+Bqzp1N2nb4GUpZhLzlxSXiOGaDDYDGFwwYNJGIgLHX+8IvoSNBV6adOak2vf9Cm50quckKAKAQ8zq2fBuALJihm9zpJHp8WFXjaz88QO7X3rJxT3JTsYeEBWfUwXAnOypYvDRjFFYQwVP7wfZzEAhVFtDrc621GlcWKUE7RWp3UJTcfSZvRCDf5CuU2ZjMXsbWJtpfS57mgMoFZQMzAkbkC1z7r0BqyWcsGbXpe4Fuo007WvRg2o2XsP86IMzRQQVIFmBBHk3T896IhkOD+kWk8BMVh4VVPULQmR3UWGYDOq+R10sO9ezh5xnC7vfzx/wAHn1Y2ldElOWcc9/G4tNboIIY4vmW8S/0rozQWy97+ljI9/qLCwImxONm1vdsQ628rRlRb4dfdUZ1e6S8fG4M4vR7wwAA4RHI+1Jdzqb7sSanrJJ3QG8PAcIoAXCwC21o1/lUKclswMaoAoAoAoAoBRzRwyTEQZInVJFkSRCwJW8bhrG2tja1Wi0twKl4bxh75sdhYu2TDtJf35pFt9d6eh2v4fUEXiPCcbFFJJPxSZgB6qwxRREsTYC7+Jvfa1/ftUynTSvb3v6JFopydkbuHQlIgrMWb7THcudSfOvCnLO7npJW0NwuOtZljeov1qxXYrk/MqQu8eJCRyeIREiEyO6AC0hUC637VqqLnrDUrnS9YOFcU8fElFlAQxerDIjRyFgdWUt7QsRtUyoyirNakdYm730HZQ9axs72NdzYCCPwqCDXxFjGFnUXaIlrG4zKQQy3G1x79QNK6KFRQmm9jKcMyaLRDIGUMNmAI9x1r1TzzOgCgCgCgCgCgCgCgCgCgEHNDZmw8WYglzIRbdYh36esyVz4l2ps3w6vI0stxXlHcR5mIBvoO9a06ecvGN3Yz4Xio3Ngdt9t/dXVGlAV6U4I+eucuG4/B4+WRxIrM5YSi9mBJsQdrW0+FdcNEeXPWVy6ckcT4xxJoI5VvFFMshxDplZQtrqG63GnnVpK6sQnZ3Ov8e9VSQKynFHbg/SlZle4TiXdrMvXT8/nasEsyseniKcYRuh3JHYW399cc45dDz1K+pK5RUjCRXIIIJW3RSxKj4C1evD1F3I8+pbO7DirFAoAoAoAoAoCLxPGiGJ5SLhFvbueg+JsKhuyuSld2K/jeMYtEkLRIQUbL4ROdGI9UnNowHUj5dK5Y4uL0asdH5PydyDg0/RQk0VlBKmW9zmRj6zNrckXJzb79yK56NeXWXk9Gb1aacbJbFq/pnDf7RD/1F/nXrKnN6pM8+4l5nnjvh8SkisEYr6rAgrIVUsLb5WC/M+VY4ilJ02mttTahK0rczONS2/8AP614yV2d2xJxXDs8dhXo0Yrq1Yzp4jJUuQODcDMbX8/vq8KdnodOJxqnGw2xnEQreCiGWS1yoNgoPVmtZfvrRy4I8pRb9J6GpZcaoBMUDAfYV2BHxKkH6VN59gtDmzKLHwT2TNZzcGNhZgVGoYfLy2tUXUtCyc6buerw9I9QPdWdS0Fc3/KJVNGKuMSsymOMEySAqgBsdftb6AdT+NcdNOpUtYtJqEbllwOHEcaRi3qqF0Fr2Fr26V6rd2cBvqAFAFAFAFAFAVnnE5mgicsIHLeIRcC4yZAzdASTp1+FYYmUow9E3w6TlqQWwhTJErs4ka1nN7KBcgHc6aa15e5234sbmLS3lsfuo1YpchycOi6xR/8AKPfS7LXuLpuFQm/6hCDr7P8AlUKTRfc14WWTDd5IR/zIOv8AEPlbtVk7siSuWbhvFY5BdGzDuK6qNfLo0ctSiyRxKN3hYRPlcaof3hqAfK+4867MykvRZglaWplwvCeEgXdj6zt1ZzuT+dvdVoqyIm7smbVOxQVTJGsxxGYZvCyHa1gxa9/jb4Vyzrwi7rVm8acnHKV7jfN6KpMYL62B1C3P72xtvp51yzlKo9Tqp0lEg8h8RjOKkMxBmkACOQOl7oD0vpYfu114aSScTLEwbs1sdGrqOMKAKAKAKAKAKAV8zwl8LMoUtddhqSLi9h106VWSbTUdy9NpSTZWo8dDDlukkaqfU8SNlFyDoCd9Aa8qVGpHVo780Zq1xzHMGtpfruLWrMONjNrdxQhGh4d7i9/w/JqpdM8Edxfb3UsL8DlHMGPdMZKYnKWYL6ptsLmvouj8LTqYdOavdnmYvEThVtF7IvPL2Ixr4eOYSqxIJKuLdTazDbQdRXj4iKp1pQi9md1NqdNOS3HJ4xiLWaHfqJPu9WoWIkuI6iLIh4hi9SEUabtIW+gA/IrN1W3rJmnVxtsc95w4tiWmaKSUsqtayjKDcDUive6NwtKVNVGrvtPMxlacZOEdNPaWlolkwa2UlnjCqF1u50At7xv768WvDLXkuTZ6NGd6afYbuG8pBVJncszCxVNFA3tfrr1rNz5F1IfYHFz4ey2M0AsP95GNdf8AeDbTQ2HXr10cUrWn7zmqUL+qWLAY6OZM8bZhex7gjcEbg+RrsTTV0crTWjJFSQFAFAFAFAFAYugIIIBBFiDqCD0onYCTH8ur7WHKxPcHLa6Na+hUbX/aGot12rOdGnP1l7jWFaUSDBi3jYJOnhOw01zIT+yr21O/q76V59ShOlruuZ1RqKexMU69q5y5hijYfhUMmJxLi8ubEORsZGP1Ir7DBRy0ILsPDxMs1WbOtcrp/ZYbfsCvmMX+nn3s9ij+jj3DlYqwSLORFxEPx/NxVWXizk3PNhipLG/sn5j/ACr6bop/m/tPIxy+29hYuWpfEw0aBgrCZVVhut2uG9/b4V5vSMcmKbXFXO3ByzUFfhcu2GiVQyhixB1zNmPT5e6vMZ03Nqn+f5+VQDS94pUmTdpEjkF7ZldsoJ0Nypa4+I0vXZhJWnl4MxrJOPcWivROIKAKAKAKAKAKAKA04rDJIpSRQyncEX/PvoCpcZ4fPhY/1UviRlggEntoWIUENs4F+oBFhqa4q+HglmXuOulWcnlYYxsiHX2V66kgA9e9eeld2Ou9tTjLtdxfsT8TX3EY5bR5I+ak73fNnaOV7fo0P8Ar5DFL7efez3aT+zj3DZV8xWCLNmGJXQnY/jR8yYvgcj5+X+0Mb3BUfQkV9B0Q/sJLtPO6QX2kX2E7ksGTD4mJBdygZe9xpp56fdWXS8fShPsaL9HyspR7RuvNkUBEcOHYov8AeE+q17a7i5I7nevIyX1bPQs2WzB4tJlDI1x93kex1rJrmS9DzFjO0cAGdjIjOLXAjV1Zi3SxAIHfzrqwkW535eUYVpWVy1V6RxBQBQBQBQBQBQBQBQFA5lmafx5cxH6PKsWGCtcGU2u57n1stulj3NY4hJxs/LPQwVPNUUeabb5JCvjnEpESaOWIrIgys6DMhLC4N/s77H51yUsP9tFcLrxNKrtRz807FFOHiC5sziTYCwyEeXUG1e5Rx7qYjJbTVHJiOiXSwqrZr6Jv2nUuR2vhIvIEfU14WMX5xPvNKP6KPcWLNXOXsRsRMRe9tB8aq2XjFHMfSGl5QepQg99Lbj8fOvb6JqqNOpfZanFjaUpzgo7vT3kblmUYTER5pUKsCrFToL9De1rG1XxdaGJwzy7xsy8MFVwtZZ16117VqMeYHVsTJlYMGVTcG/Sx29wrx4eqdw45ew8k4jaOBhIFymY6JobXb9u3atIYec9eBlOtGB0PhXDEgTKtyx1dz7THuT9w6V6EYqKsjz5Tcndk2rFQoAoAoAoAoAoAoCLxPHJBE8z+yiljbfToPM7UZaEXKSiuJUuF4RjLhoXsGRGxMumhmlJINvIk1i3eaXtPSVo4adRfeaiu5CLmPAIYp7lpZ5cVkQEkKpuq+Iyg2AXude2tRGTim1zJlT6ycINXSht73/krXFOVMRA0pOV1hyiR1OwYEhstttNe1dksXFZpU4WlzOKng5yVKNSbySe3cy7YHFNgQMPLHmjSMP40QuAhJ1ddSNeouOteTWpXk3x3OyMLwUo7Xt7R3FxvDMmdcRGVte+YaDvbeufK72KZJchW/EpZ3jjwyerLe08gsvq6kqu76ddBWsMO3a/E0taEpP7ttO8pXMWHzQK6AyPE7HEzserMVWMDvpew2uO9ejhqkaSvbR6PuM8VQlOtkg7ZUpLsaVzXytgJzPBN4OZRJbK+mayligvpmtewPUWrVyo0k40l62jb8ClR4rEJyrytkV0lxvZXJnEoYwkMkaBBI01wBlPqyaAjyvb4V5008q72dlZ/aW/Zj4F79Gc98K6E3ySsAOwIVvkSW+tdNB3geZiVaZbq2MAoAoAoAoAoAoAoAoCtekOQrgzY2zSRqfc0igijtld+Rvhleqvb4GzhS3xuLbsI1+Fiaxj+kl7DpxGmFpL+L5ChIgcMD1OOuSNL2mv9Ky+5/V8zt/8Ae/5f9pI4qlxxP/00/wCxqtL75nQf+nvzfijXjIAryBdAeHmw7WLaD50lu/4RS9SK/e/QxxGGikeFmjRiuCZtVG9lsfvqdNO4K6jP+Yl4kjh6f+HAGxELna9vUQX+tI6Ze4iu9MQ/2l4sW4jB/wBjw0YHqtjQZD3IlY3Pe5AqHpBW5/Msl+cTb/U/tJSEXU39niRH/MLfjS6/5FrNprnS8GI+bobRIwsLYqYH/iJ1qtT1H3mE19on+zHwGPowns88fcK1/dmW1Xwz9Fo5cUtUzoNdByBQBQBQBQBQBQBQBQCDnrAvNg3EYLMhWQKBcsY2DZR77efuqdGmma0J5KifnXQ18NxKti86n1cTh1ddeqEg+/RxWK0qd6OuabwiX6kmvf8AgKlNsGP3caP/ALFY/c9vzO218Tb93/YSeJEn+kx/ul/7Gq0vvmdD/wCZ9r8UeYlwztY7cOvt3zfyo9W/4RBZUr/7v0Mb6KdBl4cfr/pUX/6kpcP3pu4atp8CO2Ff6+FUx9aPd9Clb9DWf7a+ZGQ3wuFA/wBrF/8Aqsafcj3/ADNH/qKr/Yf/AFPQLgqLAniIIP8AAVYn4BTTh/US9GnypeN0vEr/ADOFJwyul1mlkZWNwq+LIqqzHoB7RP8ArUZc0l23LSdqVRcsi9qT/AvPLPLceDTRjJIfakbc+Vug0GldEYqKsjxalRzdx3VjMKAKAKAKAKAKAKAKAwkkVbZiBcgC5tqTYD3k6VKTewKZxBUwmMw8SjJG8uZBplXMCrqNBlBJX1bn4bVnUi9Jdp6GGlmp1U/1fBq3uI+IxKjDYpftR4wG3vdWB9xN/lWLvla7Tvgvt6Uns6fgmibi3JPFDbQRKPj4b/5UlvPuMaaVsN3vxRGVzmka2n9HLc77htKrz/hNna0Uv91/I9xalUm7Dhyj556PZ/wkU9ZQ/mv5EyTHRw4mHO6r4eDLNcgWF16fCtNmnyRzNZ6U4rd1F5+Iij4k6wwiOLP4P6x7tlyyTFhH09a2Yms76d2vtZ2SpqVSVnpP0f6Y2zP220Hf6GsTFCcxhwjM5PV5SczHzOU61e2X2I5utdVJrTNNJdy4dyuahGjeBE9rDAvmB6hgo/A/KoW6XYKj9CpJcaiXuv8AUw4DzjgsNBhsPisSscww6MRISDZhYXJ62G3au1wbeljyalsz7y5YfEJIodHV1OzKQwNtNxpVGrFTbUAKAKAKAKAh8V4rBhk8SeVIkvbMxsLnp+e1Sot7A5LzR6d4kzJgYDIbaSyEqoPklrt8SuvTve0Vvr3fUHOOMelTiuIuDiTGp6RAJt5j1vrRVLbJeIKjiMW7tnd2Zib3Ykm5N73Pnr8aOrN8WD6Q5dlHF4YZZRn0UyvsqZACY0/eYi7Hpp2ArnqJSl6J6FCfU0nJv1k0lzvxfYuHaMcVEjw43Fa+HJH4cdx7WW9n87sbA+XnWUrNSkdlNShUo4fjF3fZfh7EtTHi3DolknLu8d8EhdkNicpcetoQdutWtq0+Rg5/ZxnHRqo9ezRnJeK+kyRYxFC4kLRCKRihX1QdLHMb2BIvYb1aMW42kjKtiYqq3B3Sldcu1l75TweDxfCWx15nljik8RWnltnjUtlID2sRlPTQg2FdbSdo20fnc4YVJQlmT1RwN+ISGQylyzk3LHUny1vWLVwpNPNxOq8jc64SZVw+ICwzSTq0kvsoUSxAFvZJygf8V6xlB8OLO6ji0tZfdi0u1vj55HTsdjI3TiMqyIRkEaksLG0Zaw1sfb+NVl99+djel6Lw8e2/vf8AgU8Xfh0rYdpZo2j/AEdka8nsWVWBsDve/wBKaXVuRDjJQqZlqpJ/F3PnXi/EWnleV2LMx3ItoAFXT3AV0Xbtc8uTV20Y8M4nNh3zwyvE+2ZGKm2mmm402q6qSWienLh7ip0nln04Y2Gy4pFxK31b2Htr1Asdx06W86lOL307gds5R5zwfEkzYeT1h7Ubeq6/C+o6XFx51EoW7QWGqAKApPpN59ThcQVFz4mUHwk6Aftt5Dt1PxNXilbM9vEHI4eG4rHOJcTI00pG7HRfID7I8gB3qspOXd588S6siLxjkRkGZk1IJ02AHeqcBo2UTG4bIfI7X3+XSpuQ0RKkqWHgHNc+Hj8AlpIM2bw87IAToTde/npVJxclo7F4TyvYbYr0jTmIRRJ4aAghTIzj1bEaHTSqdVwbN44qUW5RSu7r3iXmDm3GYwkzzswIAsPVFgSQCBvv1rVJbmLqSy5b6biO1SZnfvQxgy3AcYrkxrI81na4GXwY1L7agEEG3Y1st4eeLIOEYrCMlrg2Ox6Gsbos1Yj0IN2HxDIbqxBG31qGrloya2ZPxvGcTKmV52ZNst7DtqBv8apGEU9EWlOTWrFZFaGZuwsWdgPvqGSlcvnL/IxnUEoba69iLaedC7sT+IcrS4cq49R19ZXTSxGtx2IsDephKUdYsh2Z0f0V+kJ8az4TF5VxMeqsNBKv8P7Q626Veycbr2/Uo9DpNUB8n8c4ucdxaSZiSDIQgboimyra9hYdut61raSy8tPr8SYncfR/hEKAkDUCsmSyw8xcOWSFhaxtcWGnleoCep82c9cNEUhOuZtfw/yo7EvYp7VJQyEhGx6VBIW+tAeRoSbDc1JA6bhsUMavM+Zm2jU628+1UbbdkaZUldndfRw8mJ5eeOAL4pE0SgmygsWtttZXFbxtFp+fNzN6nD4pZ8DI8GKga2zRuLEdMy3+h2NY1KdmaQnbfYVYvDDN6l8pFx7qmzW5VpcCJbvUlT29qgk8PuqSCx8mcPEsmVhpf3WtUMvFH0pydwtI4tdWOv8ALT8akq2a+doU8K9gNPrrai3JR89cQx7YTiMOIiJVkZWuNLgNqPO40I2INutaU5Wl36ESR9X4eYOiuNmUEX7EXqjVnYg+QeMYf9H4jPGpNo53UE7kK5AvpvoL1evrK742fv1JiXzlbnRodCdO99vKsbl7D7iXpFzrYEDpe+tu23nUkJHJua+NnESGzXHU9zrUISfAr96sUCgGuA4HJICxsiAXLtoLd6pKajoaxpuR0Dkv0aHEYeXFuJPBWFzCoBDzOFazADUKDa37R8t9YQ1Wbj8EUbS2N/JXoVxGItLj3aCPfwxYyNvudQnToTrbSptGO+vnzt7ytzuvAeCYfBwrBh4xHGNbDqTuSTqT5mqyk2wQua+UsJxGMx4iME/ZcaOp1sQ3le9tvKpUmgV3HejGFuHw4VXHjYdT4U5XdiSxDC59VidRfS9xVpTUtOBKdjifF+U28VoSvg4lPbibYnoyHqG0INc0nKm/S24M3UFNXjvyKhi8G8TZXUg1omnsYuLT1I9SVGXA+ImGVDra+o+O9Q0WTOs8G9IRiGrX951qLlmiLzLzw0ospuN73/nUq40OburYnFIguS8ioLa3zEDbqddvcKvSSzorJn2JhIciIl75VC32vYAXqJO7uVOVemXkUT2xcUWoVvHK+1YZcr23awvfXYDzqJXe2rLwtszj/wDVjE2zQyJKhGhU/hWXWR2ejNOqlw1RAxHDsWg9aJl+Aq148yjjPkaF4VO7G8ZufLrU5kRkY9wfIGJYBpcsKdWk0AHfWquok7MtGk2O+XuVEc5cLBJjHJsZAMsSkW3kPq9bkC5sdjUfaTV7WXaWtThvqdW5a9HAVlmx7rM6kFYlBESEa6g/3h94tfod6vGnGDute0pOq56HQqsZhQBQBQBQCrmDl3DY1QuIjD5b5WuQyXtcqw1U6DbtU30sSm1scs496P8AFwqwZExsAJPqjLOqjbTaQ27WvbbW1YdS0/QZuqylpNFHxXIsUzMMNJlcbwyjw3U/slW1FOsadp6B0k1eIhxvJeMiOsL+RtV86tcz6t7I1Q8DxrXtG3x6CozwfEnJNcCS/LOJAzzOkS21LHbpUdZDZaluqnu9Dq/oc5AEchxk8JNreCZQQ2YbyBDsOxOvUdDWsW0tdGZzSWi1Ox0KBQFS49yFgp3eYK8Mrm7PC2Usb6kggqSe5F6iUVJWki8JyjsclnxMkMzxiRmWOVlXOFJsGYa6eVdi6Loyind6rs+hdYmZZeTGlxskiPPJGFUt+qEam+YC2qHSxqlbBU6ST1fY39LEKs+SL/HyRgc2d4fGa4IMzNLYjW4Dkgf5CuaCUPVVisqkpbssKKAAAAABYAaAAdKkoZUAUAUAUAUAUAUAUBD4nwqDELlnhSQfvqDa9r2PTYbdqlNoFbxfI8CkGKbEwi5JVJbg7dHDWA7C29QoU3vFfFeDRoq01xF0/o/ia98Xi9TrZox/+VZ9TC+xbr5jbgPImCgZZsjSyqbq8rZypvoVFgqkdwL6VraMbqKsUlUlPdlrqCgUB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95700" y="-952500"/>
            <a:ext cx="1895475" cy="2619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AutoShape 8" descr="data:image/jpeg;base64,/9j/4AAQSkZJRgABAQAAAQABAAD/2wCEAAkGBxISEhUTExIVFhUXFyAaGBgYGR0aHxsaGRsXGh8YHx0eHygjGyYmHxobIzEiKCkrLi8uGB8zODMsNygtLisBCgoKDg0OGxAQGy0lICUtLS0vLy4vLy8tLS0tLS0tLS0tLy0vLS0tLS0tLS8tLS0tLS0tLS0tLS0tLS0tLS0tLf/AABEIANwAnwMBEQACEQEDEQH/xAAcAAACAgMBAQAAAAAAAAAAAAAABQQGAgMHAQj/xABHEAACAQIEBAIHBAYHBgcAAAABAgMAEQQSITEFBkFRE2EHIjJxgZGhQrHB8BQjUmJy0RUWJDOi4fFUY4KSk7I1U3ODo7TD/8QAGgEBAAMBAQEAAAAAAAAAAAAAAAECAwQFBv/EAEARAAIBAgQCBgcDCwQDAAAAAAABAgMRBBIhMUFRBRNhcbHwIjKBkaHB0SNC8RQkM1JiY3JzgsLhNFOisgZDRP/aAAwDAQACEQMRAD8A7jQBQBQBQBQBQBQBQBQBQHOPSdnM8QN/C8MlR0zhiGNu9ivz8zWGIm1FJPn8rHXhYp3uhv6NsczxSRsxbw2GXMSSFZdF1GwKm2p36C170ZOULvnbw+pniIqM9C4VoYBQBQBQBQBQBQBQBQBQBQBQBQBQBQBQBQBQFD9KMDE4Z/sgup97BCPojVhiLZO2/wBf8HVhX6TNXowmAknSxuVRr9PVLAj/ABD61GGvlfnf8CcVujoNdByBQBQGvEYhIxmd1Ve7EAfM1Ki3ogKMdzdw+G3iYyBb7frFO1ux86uqU3wAvk9InDgbJM0ul7wxvINyN1U9qKm3y94Mo+eImkRP0bFhHdUErQsiBpCFUHNZhdiBt17Uyab6+fYC01mAoAoAoAoAoAoDF3ABJIAAuSdAAOtFqBXjOZsFEuaTFwKB18RevuNX6ud7WAtf0hcMt6uKSQ6erGC7a+SgmmR3swajz5E1vBwmNmvf2YGW1rf+Zl3v07VKguLS89lwJeap8fj1RIuGyxqrhg0skak6EEFVLW33uazqwUoOKevw8+xGtKeSV2aeVOA8XwrlxFhVzKFOeRmsL3+yovWdKkoXu7k1avWW0LEnD+MMbtjsKgvsmGZtO12kH3Vu5Rta3xMTyPlbFkEScWxTAgghUiTfTcISD5g1LqckgH9Q4GGWXEYyVTur4mQqfeoIB+VOtl+CS8AZw+j7haHN+hxE92Gb7zVZVZP1n8Quwa4Xg+Ei/u8PCvuRR+FY9ZFbFsrGMQUD1QAPKrpp7ENWEvPEd8DMwJBjUSAjcGIhwR5+rpWkHaSIHUModVZdmAI9xFxVWrOwM6gBQBQFH4bieL4yNMRFNhIIpFzKhRpWUHYFrrc99BWsssW4224glNy7xFzeTizr5QwRoP8AGXqqlZWsgZ/1JDHNLj8e5O9sQ0Y+UeUD4VPWtK2nuQPE9HPDL5nw4kJNyZWZySdSSWOtQ6s7Wbdu8DXC8r4KL2MJAp7iNf5VmSM44VUWVQB5ACpIM6AiYjFWbLe19PjWkYaXOinSvHMYR4o5iN7AfGpcNLlpUlluTgb7VkczVgoQe0BGx7NlOTesarfA1pKN/S2I2IXMEzNlIIOvftWLs1qzaDyt5Vc9xHEYosviOFDmyk7E72vWkHZkQw9SrfJG9tWSMfCJYZIzqHRlPuYEfjXQmc1rEPlWdpMHh3YWYxLcDuABVp+syBrVQFAFAIuTCP0coossc0yKB0VJXUD5AVepfNqB4aoAqAeMw2JAvt50aurEpPdHkkgUXYgDqSbCl9CVFydlqZKwIuDcVJDTWjFsfH8K0nhLMhe9rX69r7VXMjrlgMTGn1jg7ETGcUgSQxtIgcHYm1r63199axqLZm9LC15U1NRduw3TT5Y2kBzqqljl1uFBOmtulWcla5nGnmmoPRt217eYiwfNOMxALYbCqY1NiXa+tgfK2hBtrvXNnbeh6dXovCYdpYiq8z4JfiZpzJiZ8E08MQV43s43uqhWJX52PxpmbV0UfRuHoYxUasrqS04au6188gx3HmxDYNMPIUMrZnta6ovtKd+zW/hqL3sTRwEcPGvOvG+VWV+Lez8PeYcxcXm/Smw4nTDxqmbxCtzt5nf+VVmruzJwODo/kyr5HOTdrJjTlKMHDhllabMzHxGBUt6xHUkgDpVcrfA4+k5NV3FxUbJaLW2nZbUi80YMST4OCws0pkb+GMAn53t8asoWaRt0dWdOjXrcoqK73t9S11ueIV/kpQkMkQsPCxMykdryNIP8Lirz1s+xfDT5AsFUAUAUAg5WZQ+MjUWCYpvm6RufqxNaTT0b5Af1mCrcb4xO0xwuFyqyrmklbZB+etZybvZHs4PB0YUVicRdpuyiuIiwH6Lh8QkzYx8TNqLIha5PS9ztfa9VTS1PTrflNfDulGiqcO1229xnxWI4/iRw7sRHFewHkBcjsTfftR+lIrhprAdH9fBXlLz8PE1PI+Fix2GRyUTLkJOqh/aA+H51qNrovGMMVVw9ecbOV79ttjQ3DMOvCxMLeLfRuubN7HwH3XpZWuarE15dJdU/V5cLW3J5WJuIA4kIVfDKxz2tfKO/XenHU5b1Y4C1C91NrTlckcuLG2OdsGCuGC2ktfI0nkO9rfk1Zb6GWPc44KKxWtS+nNR7RDOIlkxkcuIkjXxCRHH9stffS1thVdFe56cHVnTozpU4ydl6T4W8ssno2knMLBx+qBHh6Ad727jz73q0Lnk9PxoKssnrcflftNPKeBi/T8U0YASM5V7AsdR/hOlIrUv0nXq/kNGM3rLV+zbxMuY+HYhseskECvaIC7j1A13116jSkk76IjAYnDxwTp1ptelw3tp8GPuXcLikDnEyK5YgqF2UW1Gwq0c3E8zHVcNNxWHi0lvfj2nvEMLiWxETRyqsK+2vUm5vbTtYb96NNvsIoVcPGhOM4tzez4Lz3DernCIeAgpisdHYWMkcw/8AciVCP/i+pq79Ve3z8QPqoAoAoBDwqb+34xOywt81dT/2iryWiYH1UBV+O8sySTfpGHlEblcrKwurDb7tCLH4VnKPE9nB9JwhR6ivDNG901uvPDYUYPgmLTGQSvDGET1SYbAWswuRv1qqi09juq43CzwlSnGbbevpb8NCdzByvM+IGJw0gRzuDcWYaZgbdRuD286lpt3Rz4HpSlCh1GIjePDu5E3gHLIiilWdvEef+8Ou2ul9+pN/5VaMdNTmxvSbq1YSorKobC3CejyJZc7TF0BuFygE26M19R7gKr1Z2Vf/ACGrKnkjGz538Fw97HfFeWYcRMJZcxsoUIDYaEm569as431Z52G6TrYei6VPS7vfiTJ8TBhYwPVRRoqqNT5Ko1Jo5RgtTjbqVp5pO7fETPJhM5lfBsCxuzsgb4kAn7qx6+k2dfXYpQUFN2XBMskMqsoZSCpFwR2roTRwNO+p6kSreygX3sLXpYlyb3ZlUlTXNJlF/lUpXZeEczsRTijbNe4sdq0y62N1SV8tjZhMTmA8/v7VWULFKtLKxUUVOKBus2EsNN/BkudfdKKK+S3aYFgqgCgCgK/qvFDobSYQa62JjlNwOmgcbdx3rR+ou9/IDTiOLKIzAXt9a4K9Zx2NqVPM7GqXFZFDMSL2031PQVh1zy3NFTTdkRuIcUkBMcKqWtq7n1UvtoPaPlcVrLF5VtdkQoX1ZAk4piYgXLJKF1ZcuQ2G9mBNuuhqkcXK+qNHh4vYc4rjMMYGZrkgEKoLNY7aCu2VSMd2csacpbEE8ekY/q8MxH77hPpY1zvFx4I2WGfFgnGJwLthwR2V9fqB99VjjI8US8PyYjxWOJlkneNxewTMNVVRtpcC5J61zYip1k9DppQyxsb+EcVEo9Wx6kddf9OtZWcSWhrwBisssan9XYOB+yzE3A8ja9vfXoYSUmmmcmIS0Y+rrOY8qARsaNviPnatIG1J7kSNQvqi5/C9aPXVnRJuWrM8ONbAWqJcylTa9xfzHL4WIwcxYKuaSN2awAVombc7etGtVgr3RyFirMBQBQFf4vmXH4J/slJ4yfNhE4Hyjb5VorZHzuvmBpMCDoNO9eZVUoy0RvCzWpGxL6HMoa2o/iA0uKwk7+saJfqlZxONZYlKDNdb2vbNfc3tWG+52KJjwiCVsxlayt6uXqRa1WduBDGeFwyRqVRbe7UkDTUnejbepU2xXtc7/P8AP+lQGEspsQTppfp1p2BJXuRfFZhY69CPPW4qty1kQsThlhK+GQsbNZm1shOzWFawipS9JkOTS2Lfwvh6wqQpJLG7Md2NtzXrQpqCtE82c3N3ZMq5QKA04nERqDndVHXMwH30u0Sm0xHieYuHxXDYyBT2zqT371fObda3uQovSDw2+WOZpnOwhjeQm2tgFU+Z+Bqzp1N2nb4GUpZhLzlxSXiOGaDDYDGFwwYNJGIgLHX+8IvoSNBV6adOak2vf9Cm50quckKAKAQ8zq2fBuALJihm9zpJHp8WFXjaz88QO7X3rJxT3JTsYeEBWfUwXAnOypYvDRjFFYQwVP7wfZzEAhVFtDrc621GlcWKUE7RWp3UJTcfSZvRCDf5CuU2ZjMXsbWJtpfS57mgMoFZQMzAkbkC1z7r0BqyWcsGbXpe4Fuo007WvRg2o2XsP86IMzRQQVIFmBBHk3T896IhkOD+kWk8BMVh4VVPULQmR3UWGYDOq+R10sO9ezh5xnC7vfzx/wAHn1Y2ldElOWcc9/G4tNboIIY4vmW8S/0rozQWy97+ljI9/qLCwImxONm1vdsQ628rRlRb4dfdUZ1e6S8fG4M4vR7wwAA4RHI+1Jdzqb7sSanrJJ3QG8PAcIoAXCwC21o1/lUKclswMaoAoAoAoAoBRzRwyTEQZInVJFkSRCwJW8bhrG2tja1Wi0twKl4bxh75sdhYu2TDtJf35pFt9d6eh2v4fUEXiPCcbFFJJPxSZgB6qwxRREsTYC7+Jvfa1/ftUynTSvb3v6JFopydkbuHQlIgrMWb7THcudSfOvCnLO7npJW0NwuOtZljeov1qxXYrk/MqQu8eJCRyeIREiEyO6AC0hUC637VqqLnrDUrnS9YOFcU8fElFlAQxerDIjRyFgdWUt7QsRtUyoyirNakdYm730HZQ9axs72NdzYCCPwqCDXxFjGFnUXaIlrG4zKQQy3G1x79QNK6KFRQmm9jKcMyaLRDIGUMNmAI9x1r1TzzOgCgCgCgCgCgCgCgCgCgEHNDZmw8WYglzIRbdYh36esyVz4l2ps3w6vI0stxXlHcR5mIBvoO9a06ecvGN3Yz4Xio3Ngdt9t/dXVGlAV6U4I+eucuG4/B4+WRxIrM5YSi9mBJsQdrW0+FdcNEeXPWVy6ckcT4xxJoI5VvFFMshxDplZQtrqG63GnnVpK6sQnZ3Ov8e9VSQKynFHbg/SlZle4TiXdrMvXT8/nasEsyseniKcYRuh3JHYW399cc45dDz1K+pK5RUjCRXIIIJW3RSxKj4C1evD1F3I8+pbO7DirFAoAoAoAoAoCLxPGiGJ5SLhFvbueg+JsKhuyuSld2K/jeMYtEkLRIQUbL4ROdGI9UnNowHUj5dK5Y4uL0asdH5PydyDg0/RQk0VlBKmW9zmRj6zNrckXJzb79yK56NeXWXk9Gb1aacbJbFq/pnDf7RD/1F/nXrKnN6pM8+4l5nnjvh8SkisEYr6rAgrIVUsLb5WC/M+VY4ilJ02mttTahK0rczONS2/8AP614yV2d2xJxXDs8dhXo0Yrq1Yzp4jJUuQODcDMbX8/vq8KdnodOJxqnGw2xnEQreCiGWS1yoNgoPVmtZfvrRy4I8pRb9J6GpZcaoBMUDAfYV2BHxKkH6VN59gtDmzKLHwT2TNZzcGNhZgVGoYfLy2tUXUtCyc6buerw9I9QPdWdS0Fc3/KJVNGKuMSsymOMEySAqgBsdftb6AdT+NcdNOpUtYtJqEbllwOHEcaRi3qqF0Fr2Fr26V6rd2cBvqAFAFAFAFAFAVnnE5mgicsIHLeIRcC4yZAzdASTp1+FYYmUow9E3w6TlqQWwhTJErs4ka1nN7KBcgHc6aa15e5234sbmLS3lsfuo1YpchycOi6xR/8AKPfS7LXuLpuFQm/6hCDr7P8AlUKTRfc14WWTDd5IR/zIOv8AEPlbtVk7siSuWbhvFY5BdGzDuK6qNfLo0ctSiyRxKN3hYRPlcaof3hqAfK+4867MykvRZglaWplwvCeEgXdj6zt1ZzuT+dvdVoqyIm7smbVOxQVTJGsxxGYZvCyHa1gxa9/jb4Vyzrwi7rVm8acnHKV7jfN6KpMYL62B1C3P72xtvp51yzlKo9Tqp0lEg8h8RjOKkMxBmkACOQOl7oD0vpYfu114aSScTLEwbs1sdGrqOMKAKAKAKAKAKAV8zwl8LMoUtddhqSLi9h106VWSbTUdy9NpSTZWo8dDDlukkaqfU8SNlFyDoCd9Aa8qVGpHVo780Zq1xzHMGtpfruLWrMONjNrdxQhGh4d7i9/w/JqpdM8Edxfb3UsL8DlHMGPdMZKYnKWYL6ptsLmvouj8LTqYdOavdnmYvEThVtF7IvPL2Ixr4eOYSqxIJKuLdTazDbQdRXj4iKp1pQi9md1NqdNOS3HJ4xiLWaHfqJPu9WoWIkuI6iLIh4hi9SEUabtIW+gA/IrN1W3rJmnVxtsc95w4tiWmaKSUsqtayjKDcDUive6NwtKVNVGrvtPMxlacZOEdNPaWlolkwa2UlnjCqF1u50At7xv768WvDLXkuTZ6NGd6afYbuG8pBVJncszCxVNFA3tfrr1rNz5F1IfYHFz4ey2M0AsP95GNdf8AeDbTQ2HXr10cUrWn7zmqUL+qWLAY6OZM8bZhex7gjcEbg+RrsTTV0crTWjJFSQFAFAFAFAFAYugIIIBBFiDqCD0onYCTH8ur7WHKxPcHLa6Na+hUbX/aGot12rOdGnP1l7jWFaUSDBi3jYJOnhOw01zIT+yr21O/q76V59ShOlruuZ1RqKexMU69q5y5hijYfhUMmJxLi8ubEORsZGP1Ir7DBRy0ILsPDxMs1WbOtcrp/ZYbfsCvmMX+nn3s9ij+jj3DlYqwSLORFxEPx/NxVWXizk3PNhipLG/sn5j/ACr6bop/m/tPIxy+29hYuWpfEw0aBgrCZVVhut2uG9/b4V5vSMcmKbXFXO3ByzUFfhcu2GiVQyhixB1zNmPT5e6vMZ03Nqn+f5+VQDS94pUmTdpEjkF7ZldsoJ0Nypa4+I0vXZhJWnl4MxrJOPcWivROIKAKAKAKAKAKAKA04rDJIpSRQyncEX/PvoCpcZ4fPhY/1UviRlggEntoWIUENs4F+oBFhqa4q+HglmXuOulWcnlYYxsiHX2V66kgA9e9eeld2Ou9tTjLtdxfsT8TX3EY5bR5I+ak73fNnaOV7fo0P8Ar5DFL7efez3aT+zj3DZV8xWCLNmGJXQnY/jR8yYvgcj5+X+0Mb3BUfQkV9B0Q/sJLtPO6QX2kX2E7ksGTD4mJBdygZe9xpp56fdWXS8fShPsaL9HyspR7RuvNkUBEcOHYov8AeE+q17a7i5I7nevIyX1bPQs2WzB4tJlDI1x93kex1rJrmS9DzFjO0cAGdjIjOLXAjV1Zi3SxAIHfzrqwkW535eUYVpWVy1V6RxBQBQBQBQBQBQBQBQFA5lmafx5cxH6PKsWGCtcGU2u57n1stulj3NY4hJxs/LPQwVPNUUeabb5JCvjnEpESaOWIrIgys6DMhLC4N/s77H51yUsP9tFcLrxNKrtRz807FFOHiC5sziTYCwyEeXUG1e5Rx7qYjJbTVHJiOiXSwqrZr6Jv2nUuR2vhIvIEfU14WMX5xPvNKP6KPcWLNXOXsRsRMRe9tB8aq2XjFHMfSGl5QepQg99Lbj8fOvb6JqqNOpfZanFjaUpzgo7vT3kblmUYTER5pUKsCrFToL9De1rG1XxdaGJwzy7xsy8MFVwtZZ16117VqMeYHVsTJlYMGVTcG/Sx29wrx4eqdw45ew8k4jaOBhIFymY6JobXb9u3atIYec9eBlOtGB0PhXDEgTKtyx1dz7THuT9w6V6EYqKsjz5Tcndk2rFQoAoAoAoAoAoAoCLxPHJBE8z+yiljbfToPM7UZaEXKSiuJUuF4RjLhoXsGRGxMumhmlJINvIk1i3eaXtPSVo4adRfeaiu5CLmPAIYp7lpZ5cVkQEkKpuq+Iyg2AXude2tRGTim1zJlT6ycINXSht73/krXFOVMRA0pOV1hyiR1OwYEhstttNe1dksXFZpU4WlzOKng5yVKNSbySe3cy7YHFNgQMPLHmjSMP40QuAhJ1ddSNeouOteTWpXk3x3OyMLwUo7Xt7R3FxvDMmdcRGVte+YaDvbeufK72KZJchW/EpZ3jjwyerLe08gsvq6kqu76ddBWsMO3a/E0taEpP7ttO8pXMWHzQK6AyPE7HEzserMVWMDvpew2uO9ejhqkaSvbR6PuM8VQlOtkg7ZUpLsaVzXytgJzPBN4OZRJbK+mayligvpmtewPUWrVyo0k40l62jb8ClR4rEJyrytkV0lxvZXJnEoYwkMkaBBI01wBlPqyaAjyvb4V5008q72dlZ/aW/Zj4F79Gc98K6E3ySsAOwIVvkSW+tdNB3geZiVaZbq2MAoAoAoAoAoAoAoAoCtekOQrgzY2zSRqfc0igijtld+Rvhleqvb4GzhS3xuLbsI1+Fiaxj+kl7DpxGmFpL+L5ChIgcMD1OOuSNL2mv9Ky+5/V8zt/8Ae/5f9pI4qlxxP/00/wCxqtL75nQf+nvzfijXjIAryBdAeHmw7WLaD50lu/4RS9SK/e/QxxGGikeFmjRiuCZtVG9lsfvqdNO4K6jP+Yl4kjh6f+HAGxELna9vUQX+tI6Ze4iu9MQ/2l4sW4jB/wBjw0YHqtjQZD3IlY3Pe5AqHpBW5/Msl+cTb/U/tJSEXU39niRH/MLfjS6/5FrNprnS8GI+bobRIwsLYqYH/iJ1qtT1H3mE19on+zHwGPowns88fcK1/dmW1Xwz9Fo5cUtUzoNdByBQBQBQBQBQBQBQBQCDnrAvNg3EYLMhWQKBcsY2DZR77efuqdGmma0J5KifnXQ18NxKti86n1cTh1ddeqEg+/RxWK0qd6OuabwiX6kmvf8AgKlNsGP3caP/ALFY/c9vzO218Tb93/YSeJEn+kx/ul/7Gq0vvmdD/wCZ9r8UeYlwztY7cOvt3zfyo9W/4RBZUr/7v0Mb6KdBl4cfr/pUX/6kpcP3pu4atp8CO2Ff6+FUx9aPd9Clb9DWf7a+ZGQ3wuFA/wBrF/8Aqsafcj3/ADNH/qKr/Yf/AFPQLgqLAniIIP8AAVYn4BTTh/US9GnypeN0vEr/ADOFJwyul1mlkZWNwq+LIqqzHoB7RP8ArUZc0l23LSdqVRcsi9qT/AvPLPLceDTRjJIfakbc+Vug0GldEYqKsjxalRzdx3VjMKAKAKAKAKAKAKAKAwkkVbZiBcgC5tqTYD3k6VKTewKZxBUwmMw8SjJG8uZBplXMCrqNBlBJX1bn4bVnUi9Jdp6GGlmp1U/1fBq3uI+IxKjDYpftR4wG3vdWB9xN/lWLvla7Tvgvt6Uns6fgmibi3JPFDbQRKPj4b/5UlvPuMaaVsN3vxRGVzmka2n9HLc77htKrz/hNna0Uv91/I9xalUm7Dhyj556PZ/wkU9ZQ/mv5EyTHRw4mHO6r4eDLNcgWF16fCtNmnyRzNZ6U4rd1F5+Iij4k6wwiOLP4P6x7tlyyTFhH09a2Yms76d2vtZ2SpqVSVnpP0f6Y2zP220Hf6GsTFCcxhwjM5PV5SczHzOU61e2X2I5utdVJrTNNJdy4dyuahGjeBE9rDAvmB6hgo/A/KoW6XYKj9CpJcaiXuv8AUw4DzjgsNBhsPisSscww6MRISDZhYXJ62G3au1wbeljyalsz7y5YfEJIodHV1OzKQwNtNxpVGrFTbUAKAKAKAKAh8V4rBhk8SeVIkvbMxsLnp+e1Sot7A5LzR6d4kzJgYDIbaSyEqoPklrt8SuvTve0Vvr3fUHOOMelTiuIuDiTGp6RAJt5j1vrRVLbJeIKjiMW7tnd2Zib3Ykm5N73Pnr8aOrN8WD6Q5dlHF4YZZRn0UyvsqZACY0/eYi7Hpp2ArnqJSl6J6FCfU0nJv1k0lzvxfYuHaMcVEjw43Fa+HJH4cdx7WW9n87sbA+XnWUrNSkdlNShUo4fjF3fZfh7EtTHi3DolknLu8d8EhdkNicpcetoQdutWtq0+Rg5/ZxnHRqo9ezRnJeK+kyRYxFC4kLRCKRihX1QdLHMb2BIvYb1aMW42kjKtiYqq3B3Sldcu1l75TweDxfCWx15nljik8RWnltnjUtlID2sRlPTQg2FdbSdo20fnc4YVJQlmT1RwN+ISGQylyzk3LHUny1vWLVwpNPNxOq8jc64SZVw+ICwzSTq0kvsoUSxAFvZJygf8V6xlB8OLO6ji0tZfdi0u1vj55HTsdjI3TiMqyIRkEaksLG0Zaw1sfb+NVl99+djel6Lw8e2/vf8AgU8Xfh0rYdpZo2j/AEdka8nsWVWBsDve/wBKaXVuRDjJQqZlqpJ/F3PnXi/EWnleV2LMx3ItoAFXT3AV0Xbtc8uTV20Y8M4nNh3zwyvE+2ZGKm2mmm402q6qSWienLh7ip0nln04Y2Gy4pFxK31b2Htr1Asdx06W86lOL307gds5R5zwfEkzYeT1h7Ubeq6/C+o6XFx51EoW7QWGqAKApPpN59ThcQVFz4mUHwk6Aftt5Dt1PxNXilbM9vEHI4eG4rHOJcTI00pG7HRfID7I8gB3qspOXd588S6siLxjkRkGZk1IJ02AHeqcBo2UTG4bIfI7X3+XSpuQ0RKkqWHgHNc+Hj8AlpIM2bw87IAToTde/npVJxclo7F4TyvYbYr0jTmIRRJ4aAghTIzj1bEaHTSqdVwbN44qUW5RSu7r3iXmDm3GYwkzzswIAsPVFgSQCBvv1rVJbmLqSy5b6biO1SZnfvQxgy3AcYrkxrI81na4GXwY1L7agEEG3Y1st4eeLIOEYrCMlrg2Ox6Gsbos1Yj0IN2HxDIbqxBG31qGrloya2ZPxvGcTKmV52ZNst7DtqBv8apGEU9EWlOTWrFZFaGZuwsWdgPvqGSlcvnL/IxnUEoba69iLaedC7sT+IcrS4cq49R19ZXTSxGtx2IsDephKUdYsh2Z0f0V+kJ8az4TF5VxMeqsNBKv8P7Q626Veycbr2/Uo9DpNUB8n8c4ucdxaSZiSDIQgboimyra9hYdut61raSy8tPr8SYncfR/hEKAkDUCsmSyw8xcOWSFhaxtcWGnleoCep82c9cNEUhOuZtfw/yo7EvYp7VJQyEhGx6VBIW+tAeRoSbDc1JA6bhsUMavM+Zm2jU628+1UbbdkaZUldndfRw8mJ5eeOAL4pE0SgmygsWtttZXFbxtFp+fNzN6nD4pZ8DI8GKga2zRuLEdMy3+h2NY1KdmaQnbfYVYvDDN6l8pFx7qmzW5VpcCJbvUlT29qgk8PuqSCx8mcPEsmVhpf3WtUMvFH0pydwtI4tdWOv8ALT8akq2a+doU8K9gNPrrai3JR89cQx7YTiMOIiJVkZWuNLgNqPO40I2INutaU5Wl36ESR9X4eYOiuNmUEX7EXqjVnYg+QeMYf9H4jPGpNo53UE7kK5AvpvoL1evrK742fv1JiXzlbnRodCdO99vKsbl7D7iXpFzrYEDpe+tu23nUkJHJua+NnESGzXHU9zrUISfAr96sUCgGuA4HJICxsiAXLtoLd6pKajoaxpuR0Dkv0aHEYeXFuJPBWFzCoBDzOFazADUKDa37R8t9YQ1Wbj8EUbS2N/JXoVxGItLj3aCPfwxYyNvudQnToTrbSptGO+vnzt7ytzuvAeCYfBwrBh4xHGNbDqTuSTqT5mqyk2wQua+UsJxGMx4iME/ZcaOp1sQ3le9tvKpUmgV3HejGFuHw4VXHjYdT4U5XdiSxDC59VidRfS9xVpTUtOBKdjifF+U28VoSvg4lPbibYnoyHqG0INc0nKm/S24M3UFNXjvyKhi8G8TZXUg1omnsYuLT1I9SVGXA+ImGVDra+o+O9Q0WTOs8G9IRiGrX951qLlmiLzLzw0ospuN73/nUq40OburYnFIguS8ioLa3zEDbqddvcKvSSzorJn2JhIciIl75VC32vYAXqJO7uVOVemXkUT2xcUWoVvHK+1YZcr23awvfXYDzqJXe2rLwtszj/wDVjE2zQyJKhGhU/hWXWR2ejNOqlw1RAxHDsWg9aJl+Aq148yjjPkaF4VO7G8ZufLrU5kRkY9wfIGJYBpcsKdWk0AHfWquok7MtGk2O+XuVEc5cLBJjHJsZAMsSkW3kPq9bkC5sdjUfaTV7WXaWtThvqdW5a9HAVlmx7rM6kFYlBESEa6g/3h94tfod6vGnGDute0pOq56HQqsZhQBQBQBQCrmDl3DY1QuIjD5b5WuQyXtcqw1U6DbtU30sSm1scs496P8AFwqwZExsAJPqjLOqjbTaQ27WvbbW1YdS0/QZuqylpNFHxXIsUzMMNJlcbwyjw3U/slW1FOsadp6B0k1eIhxvJeMiOsL+RtV86tcz6t7I1Q8DxrXtG3x6CozwfEnJNcCS/LOJAzzOkS21LHbpUdZDZaluqnu9Dq/oc5AEchxk8JNreCZQQ2YbyBDsOxOvUdDWsW0tdGZzSWi1Ox0KBQFS49yFgp3eYK8Mrm7PC2Usb6kggqSe5F6iUVJWki8JyjsclnxMkMzxiRmWOVlXOFJsGYa6eVdi6Loyind6rs+hdYmZZeTGlxskiPPJGFUt+qEam+YC2qHSxqlbBU6ST1fY39LEKs+SL/HyRgc2d4fGa4IMzNLYjW4Dkgf5CuaCUPVVisqkpbssKKAAAAABYAaAAdKkoZUAUAUAUAUAUAUAUBD4nwqDELlnhSQfvqDa9r2PTYbdqlNoFbxfI8CkGKbEwi5JVJbg7dHDWA7C29QoU3vFfFeDRoq01xF0/o/ia98Xi9TrZox/+VZ9TC+xbr5jbgPImCgZZsjSyqbq8rZypvoVFgqkdwL6VraMbqKsUlUlPdlrqCgUB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848100" y="-800100"/>
            <a:ext cx="1895475" cy="2619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10" descr="data:image/jpeg;base64,/9j/4AAQSkZJRgABAQAAAQABAAD/2wCEAAkGBxISEhUTExIVFhUXFyAaGBgYGR0aHxsaGRsXGh8YHx0eHygjGyYmHxobIzEiKCkrLi8uGB8zODMsNygtLisBCgoKDg0OGxAQGy0lICUtLS0vLy4vLy8tLS0tLS0tLS0tLy0vLS0tLS0tLS8tLS0tLS0tLS0tLS0tLS0tLS0tLf/AABEIANwAnwMBEQACEQEDEQH/xAAcAAACAgMBAQAAAAAAAAAAAAAABQQGAgMHAQj/xABHEAACAQIEBAIHBAYHBgcAAAABAgMAEQQSITEFBkFRE2EHIjJxgZGhQrHB8BQjUmJy0RUWJDOi4fFUY4KSk7I1U3ODo7TD/8QAGgEBAAMBAQEAAAAAAAAAAAAAAAECAwQFBv/EAEARAAIBAgQCBgcDCwQDAAAAAAABAgMRBBIhMUFRBRNhcbHwIjKBkaHB0SNC8RQkM1JiY3JzgsLhNFOisgZDRP/aAAwDAQACEQMRAD8A7jQBQBQBQBQBQBQBQBQBQHOPSdnM8QN/C8MlR0zhiGNu9ivz8zWGIm1FJPn8rHXhYp3uhv6NsczxSRsxbw2GXMSSFZdF1GwKm2p36C170ZOULvnbw+pniIqM9C4VoYBQBQBQBQBQBQBQBQBQBQBQBQBQBQBQBQBQFD9KMDE4Z/sgup97BCPojVhiLZO2/wBf8HVhX6TNXowmAknSxuVRr9PVLAj/ABD61GGvlfnf8CcVujoNdByBQBQGvEYhIxmd1Ve7EAfM1Ki3ogKMdzdw+G3iYyBb7frFO1ux86uqU3wAvk9InDgbJM0ul7wxvINyN1U9qKm3y94Mo+eImkRP0bFhHdUErQsiBpCFUHNZhdiBt17Uyab6+fYC01mAoAoAoAoAoAoDF3ABJIAAuSdAAOtFqBXjOZsFEuaTFwKB18RevuNX6ud7WAtf0hcMt6uKSQ6erGC7a+SgmmR3swajz5E1vBwmNmvf2YGW1rf+Zl3v07VKguLS89lwJeap8fj1RIuGyxqrhg0skak6EEFVLW33uazqwUoOKevw8+xGtKeSV2aeVOA8XwrlxFhVzKFOeRmsL3+yovWdKkoXu7k1avWW0LEnD+MMbtjsKgvsmGZtO12kH3Vu5Rta3xMTyPlbFkEScWxTAgghUiTfTcISD5g1LqckgH9Q4GGWXEYyVTur4mQqfeoIB+VOtl+CS8AZw+j7haHN+hxE92Gb7zVZVZP1n8Quwa4Xg+Ei/u8PCvuRR+FY9ZFbFsrGMQUD1QAPKrpp7ENWEvPEd8DMwJBjUSAjcGIhwR5+rpWkHaSIHUModVZdmAI9xFxVWrOwM6gBQBQFH4bieL4yNMRFNhIIpFzKhRpWUHYFrrc99BWsssW4224glNy7xFzeTizr5QwRoP8AGXqqlZWsgZ/1JDHNLj8e5O9sQ0Y+UeUD4VPWtK2nuQPE9HPDL5nw4kJNyZWZySdSSWOtQ6s7Wbdu8DXC8r4KL2MJAp7iNf5VmSM44VUWVQB5ACpIM6AiYjFWbLe19PjWkYaXOinSvHMYR4o5iN7AfGpcNLlpUlluTgb7VkczVgoQe0BGx7NlOTesarfA1pKN/S2I2IXMEzNlIIOvftWLs1qzaDyt5Vc9xHEYosviOFDmyk7E72vWkHZkQw9SrfJG9tWSMfCJYZIzqHRlPuYEfjXQmc1rEPlWdpMHh3YWYxLcDuABVp+syBrVQFAFAIuTCP0coossc0yKB0VJXUD5AVepfNqB4aoAqAeMw2JAvt50aurEpPdHkkgUXYgDqSbCl9CVFydlqZKwIuDcVJDTWjFsfH8K0nhLMhe9rX69r7VXMjrlgMTGn1jg7ETGcUgSQxtIgcHYm1r63199axqLZm9LC15U1NRduw3TT5Y2kBzqqljl1uFBOmtulWcla5nGnmmoPRt217eYiwfNOMxALYbCqY1NiXa+tgfK2hBtrvXNnbeh6dXovCYdpYiq8z4JfiZpzJiZ8E08MQV43s43uqhWJX52PxpmbV0UfRuHoYxUasrqS04au6188gx3HmxDYNMPIUMrZnta6ovtKd+zW/hqL3sTRwEcPGvOvG+VWV+Lez8PeYcxcXm/Smw4nTDxqmbxCtzt5nf+VVmruzJwODo/kyr5HOTdrJjTlKMHDhllabMzHxGBUt6xHUkgDpVcrfA4+k5NV3FxUbJaLW2nZbUi80YMST4OCws0pkb+GMAn53t8asoWaRt0dWdOjXrcoqK73t9S11ueIV/kpQkMkQsPCxMykdryNIP8Lirz1s+xfDT5AsFUAUAUAg5WZQ+MjUWCYpvm6RufqxNaTT0b5Af1mCrcb4xO0xwuFyqyrmklbZB+etZybvZHs4PB0YUVicRdpuyiuIiwH6Lh8QkzYx8TNqLIha5PS9ztfa9VTS1PTrflNfDulGiqcO1229xnxWI4/iRw7sRHFewHkBcjsTfftR+lIrhprAdH9fBXlLz8PE1PI+Fix2GRyUTLkJOqh/aA+H51qNrovGMMVVw9ecbOV79ttjQ3DMOvCxMLeLfRuubN7HwH3XpZWuarE15dJdU/V5cLW3J5WJuIA4kIVfDKxz2tfKO/XenHU5b1Y4C1C91NrTlckcuLG2OdsGCuGC2ktfI0nkO9rfk1Zb6GWPc44KKxWtS+nNR7RDOIlkxkcuIkjXxCRHH9stffS1thVdFe56cHVnTozpU4ydl6T4W8ssno2knMLBx+qBHh6Ad727jz73q0Lnk9PxoKssnrcflftNPKeBi/T8U0YASM5V7AsdR/hOlIrUv0nXq/kNGM3rLV+zbxMuY+HYhseskECvaIC7j1A13116jSkk76IjAYnDxwTp1ptelw3tp8GPuXcLikDnEyK5YgqF2UW1Gwq0c3E8zHVcNNxWHi0lvfj2nvEMLiWxETRyqsK+2vUm5vbTtYb96NNvsIoVcPGhOM4tzez4Lz3DernCIeAgpisdHYWMkcw/8AciVCP/i+pq79Ve3z8QPqoAoAoBDwqb+34xOywt81dT/2iryWiYH1UBV+O8sySTfpGHlEblcrKwurDb7tCLH4VnKPE9nB9JwhR6ivDNG901uvPDYUYPgmLTGQSvDGET1SYbAWswuRv1qqi09juq43CzwlSnGbbevpb8NCdzByvM+IGJw0gRzuDcWYaZgbdRuD286lpt3Rz4HpSlCh1GIjePDu5E3gHLIiilWdvEef+8Ou2ul9+pN/5VaMdNTmxvSbq1YSorKobC3CejyJZc7TF0BuFygE26M19R7gKr1Z2Vf/ACGrKnkjGz538Fw97HfFeWYcRMJZcxsoUIDYaEm569as431Z52G6TrYei6VPS7vfiTJ8TBhYwPVRRoqqNT5Ko1Jo5RgtTjbqVp5pO7fETPJhM5lfBsCxuzsgb4kAn7qx6+k2dfXYpQUFN2XBMskMqsoZSCpFwR2roTRwNO+p6kSreygX3sLXpYlyb3ZlUlTXNJlF/lUpXZeEczsRTijbNe4sdq0y62N1SV8tjZhMTmA8/v7VWULFKtLKxUUVOKBus2EsNN/BkudfdKKK+S3aYFgqgCgCgK/qvFDobSYQa62JjlNwOmgcbdx3rR+ou9/IDTiOLKIzAXt9a4K9Zx2NqVPM7GqXFZFDMSL2031PQVh1zy3NFTTdkRuIcUkBMcKqWtq7n1UvtoPaPlcVrLF5VtdkQoX1ZAk4piYgXLJKF1ZcuQ2G9mBNuuhqkcXK+qNHh4vYc4rjMMYGZrkgEKoLNY7aCu2VSMd2csacpbEE8ekY/q8MxH77hPpY1zvFx4I2WGfFgnGJwLthwR2V9fqB99VjjI8US8PyYjxWOJlkneNxewTMNVVRtpcC5J61zYip1k9DppQyxsb+EcVEo9Wx6kddf9OtZWcSWhrwBisssan9XYOB+yzE3A8ja9vfXoYSUmmmcmIS0Y+rrOY8qARsaNviPnatIG1J7kSNQvqi5/C9aPXVnRJuWrM8ONbAWqJcylTa9xfzHL4WIwcxYKuaSN2awAVombc7etGtVgr3RyFirMBQBQFf4vmXH4J/slJ4yfNhE4Hyjb5VorZHzuvmBpMCDoNO9eZVUoy0RvCzWpGxL6HMoa2o/iA0uKwk7+saJfqlZxONZYlKDNdb2vbNfc3tWG+52KJjwiCVsxlayt6uXqRa1WduBDGeFwyRqVRbe7UkDTUnejbepU2xXtc7/P8AP+lQGEspsQTppfp1p2BJXuRfFZhY69CPPW4qty1kQsThlhK+GQsbNZm1shOzWFawipS9JkOTS2Lfwvh6wqQpJLG7Md2NtzXrQpqCtE82c3N3ZMq5QKA04nERqDndVHXMwH30u0Sm0xHieYuHxXDYyBT2zqT371fObda3uQovSDw2+WOZpnOwhjeQm2tgFU+Z+Bqzp1N2nb4GUpZhLzlxSXiOGaDDYDGFwwYNJGIgLHX+8IvoSNBV6adOak2vf9Cm50quckKAKAQ8zq2fBuALJihm9zpJHp8WFXjaz88QO7X3rJxT3JTsYeEBWfUwXAnOypYvDRjFFYQwVP7wfZzEAhVFtDrc621GlcWKUE7RWp3UJTcfSZvRCDf5CuU2ZjMXsbWJtpfS57mgMoFZQMzAkbkC1z7r0BqyWcsGbXpe4Fuo007WvRg2o2XsP86IMzRQQVIFmBBHk3T896IhkOD+kWk8BMVh4VVPULQmR3UWGYDOq+R10sO9ezh5xnC7vfzx/wAHn1Y2ldElOWcc9/G4tNboIIY4vmW8S/0rozQWy97+ljI9/qLCwImxONm1vdsQ628rRlRb4dfdUZ1e6S8fG4M4vR7wwAA4RHI+1Jdzqb7sSanrJJ3QG8PAcIoAXCwC21o1/lUKclswMaoAoAoAoAoBRzRwyTEQZInVJFkSRCwJW8bhrG2tja1Wi0twKl4bxh75sdhYu2TDtJf35pFt9d6eh2v4fUEXiPCcbFFJJPxSZgB6qwxRREsTYC7+Jvfa1/ftUynTSvb3v6JFopydkbuHQlIgrMWb7THcudSfOvCnLO7npJW0NwuOtZljeov1qxXYrk/MqQu8eJCRyeIREiEyO6AC0hUC637VqqLnrDUrnS9YOFcU8fElFlAQxerDIjRyFgdWUt7QsRtUyoyirNakdYm730HZQ9axs72NdzYCCPwqCDXxFjGFnUXaIlrG4zKQQy3G1x79QNK6KFRQmm9jKcMyaLRDIGUMNmAI9x1r1TzzOgCgCgCgCgCgCgCgCgCgEHNDZmw8WYglzIRbdYh36esyVz4l2ps3w6vI0stxXlHcR5mIBvoO9a06ecvGN3Yz4Xio3Ngdt9t/dXVGlAV6U4I+eucuG4/B4+WRxIrM5YSi9mBJsQdrW0+FdcNEeXPWVy6ckcT4xxJoI5VvFFMshxDplZQtrqG63GnnVpK6sQnZ3Ov8e9VSQKynFHbg/SlZle4TiXdrMvXT8/nasEsyseniKcYRuh3JHYW399cc45dDz1K+pK5RUjCRXIIIJW3RSxKj4C1evD1F3I8+pbO7DirFAoAoAoAoAoCLxPGiGJ5SLhFvbueg+JsKhuyuSld2K/jeMYtEkLRIQUbL4ROdGI9UnNowHUj5dK5Y4uL0asdH5PydyDg0/RQk0VlBKmW9zmRj6zNrckXJzb79yK56NeXWXk9Gb1aacbJbFq/pnDf7RD/1F/nXrKnN6pM8+4l5nnjvh8SkisEYr6rAgrIVUsLb5WC/M+VY4ilJ02mttTahK0rczONS2/8AP614yV2d2xJxXDs8dhXo0Yrq1Yzp4jJUuQODcDMbX8/vq8KdnodOJxqnGw2xnEQreCiGWS1yoNgoPVmtZfvrRy4I8pRb9J6GpZcaoBMUDAfYV2BHxKkH6VN59gtDmzKLHwT2TNZzcGNhZgVGoYfLy2tUXUtCyc6buerw9I9QPdWdS0Fc3/KJVNGKuMSsymOMEySAqgBsdftb6AdT+NcdNOpUtYtJqEbllwOHEcaRi3qqF0Fr2Fr26V6rd2cBvqAFAFAFAFAFAVnnE5mgicsIHLeIRcC4yZAzdASTp1+FYYmUow9E3w6TlqQWwhTJErs4ka1nN7KBcgHc6aa15e5234sbmLS3lsfuo1YpchycOi6xR/8AKPfS7LXuLpuFQm/6hCDr7P8AlUKTRfc14WWTDd5IR/zIOv8AEPlbtVk7siSuWbhvFY5BdGzDuK6qNfLo0ctSiyRxKN3hYRPlcaof3hqAfK+4867MykvRZglaWplwvCeEgXdj6zt1ZzuT+dvdVoqyIm7smbVOxQVTJGsxxGYZvCyHa1gxa9/jb4Vyzrwi7rVm8acnHKV7jfN6KpMYL62B1C3P72xtvp51yzlKo9Tqp0lEg8h8RjOKkMxBmkACOQOl7oD0vpYfu114aSScTLEwbs1sdGrqOMKAKAKAKAKAKAV8zwl8LMoUtddhqSLi9h106VWSbTUdy9NpSTZWo8dDDlukkaqfU8SNlFyDoCd9Aa8qVGpHVo780Zq1xzHMGtpfruLWrMONjNrdxQhGh4d7i9/w/JqpdM8Edxfb3UsL8DlHMGPdMZKYnKWYL6ptsLmvouj8LTqYdOavdnmYvEThVtF7IvPL2Ixr4eOYSqxIJKuLdTazDbQdRXj4iKp1pQi9md1NqdNOS3HJ4xiLWaHfqJPu9WoWIkuI6iLIh4hi9SEUabtIW+gA/IrN1W3rJmnVxtsc95w4tiWmaKSUsqtayjKDcDUive6NwtKVNVGrvtPMxlacZOEdNPaWlolkwa2UlnjCqF1u50At7xv768WvDLXkuTZ6NGd6afYbuG8pBVJncszCxVNFA3tfrr1rNz5F1IfYHFz4ey2M0AsP95GNdf8AeDbTQ2HXr10cUrWn7zmqUL+qWLAY6OZM8bZhex7gjcEbg+RrsTTV0crTWjJFSQFAFAFAFAFAYugIIIBBFiDqCD0onYCTH8ur7WHKxPcHLa6Na+hUbX/aGot12rOdGnP1l7jWFaUSDBi3jYJOnhOw01zIT+yr21O/q76V59ShOlruuZ1RqKexMU69q5y5hijYfhUMmJxLi8ubEORsZGP1Ir7DBRy0ILsPDxMs1WbOtcrp/ZYbfsCvmMX+nn3s9ij+jj3DlYqwSLORFxEPx/NxVWXizk3PNhipLG/sn5j/ACr6bop/m/tPIxy+29hYuWpfEw0aBgrCZVVhut2uG9/b4V5vSMcmKbXFXO3ByzUFfhcu2GiVQyhixB1zNmPT5e6vMZ03Nqn+f5+VQDS94pUmTdpEjkF7ZldsoJ0Nypa4+I0vXZhJWnl4MxrJOPcWivROIKAKAKAKAKAKAKA04rDJIpSRQyncEX/PvoCpcZ4fPhY/1UviRlggEntoWIUENs4F+oBFhqa4q+HglmXuOulWcnlYYxsiHX2V66kgA9e9eeld2Ou9tTjLtdxfsT8TX3EY5bR5I+ak73fNnaOV7fo0P8Ar5DFL7efez3aT+zj3DZV8xWCLNmGJXQnY/jR8yYvgcj5+X+0Mb3BUfQkV9B0Q/sJLtPO6QX2kX2E7ksGTD4mJBdygZe9xpp56fdWXS8fShPsaL9HyspR7RuvNkUBEcOHYov8AeE+q17a7i5I7nevIyX1bPQs2WzB4tJlDI1x93kex1rJrmS9DzFjO0cAGdjIjOLXAjV1Zi3SxAIHfzrqwkW535eUYVpWVy1V6RxBQBQBQBQBQBQBQBQFA5lmafx5cxH6PKsWGCtcGU2u57n1stulj3NY4hJxs/LPQwVPNUUeabb5JCvjnEpESaOWIrIgys6DMhLC4N/s77H51yUsP9tFcLrxNKrtRz807FFOHiC5sziTYCwyEeXUG1e5Rx7qYjJbTVHJiOiXSwqrZr6Jv2nUuR2vhIvIEfU14WMX5xPvNKP6KPcWLNXOXsRsRMRe9tB8aq2XjFHMfSGl5QepQg99Lbj8fOvb6JqqNOpfZanFjaUpzgo7vT3kblmUYTER5pUKsCrFToL9De1rG1XxdaGJwzy7xsy8MFVwtZZ16117VqMeYHVsTJlYMGVTcG/Sx29wrx4eqdw45ew8k4jaOBhIFymY6JobXb9u3atIYec9eBlOtGB0PhXDEgTKtyx1dz7THuT9w6V6EYqKsjz5Tcndk2rFQoAoAoAoAoAoAoCLxPHJBE8z+yiljbfToPM7UZaEXKSiuJUuF4RjLhoXsGRGxMumhmlJINvIk1i3eaXtPSVo4adRfeaiu5CLmPAIYp7lpZ5cVkQEkKpuq+Iyg2AXude2tRGTim1zJlT6ycINXSht73/krXFOVMRA0pOV1hyiR1OwYEhstttNe1dksXFZpU4WlzOKng5yVKNSbySe3cy7YHFNgQMPLHmjSMP40QuAhJ1ddSNeouOteTWpXk3x3OyMLwUo7Xt7R3FxvDMmdcRGVte+YaDvbeufK72KZJchW/EpZ3jjwyerLe08gsvq6kqu76ddBWsMO3a/E0taEpP7ttO8pXMWHzQK6AyPE7HEzserMVWMDvpew2uO9ejhqkaSvbR6PuM8VQlOtkg7ZUpLsaVzXytgJzPBN4OZRJbK+mayligvpmtewPUWrVyo0k40l62jb8ClR4rEJyrytkV0lxvZXJnEoYwkMkaBBI01wBlPqyaAjyvb4V5008q72dlZ/aW/Zj4F79Gc98K6E3ySsAOwIVvkSW+tdNB3geZiVaZbq2MAoAoAoAoAoAoAoAoCtekOQrgzY2zSRqfc0igijtld+Rvhleqvb4GzhS3xuLbsI1+Fiaxj+kl7DpxGmFpL+L5ChIgcMD1OOuSNL2mv9Ky+5/V8zt/8Ae/5f9pI4qlxxP/00/wCxqtL75nQf+nvzfijXjIAryBdAeHmw7WLaD50lu/4RS9SK/e/QxxGGikeFmjRiuCZtVG9lsfvqdNO4K6jP+Yl4kjh6f+HAGxELna9vUQX+tI6Ze4iu9MQ/2l4sW4jB/wBjw0YHqtjQZD3IlY3Pe5AqHpBW5/Msl+cTb/U/tJSEXU39niRH/MLfjS6/5FrNprnS8GI+bobRIwsLYqYH/iJ1qtT1H3mE19on+zHwGPowns88fcK1/dmW1Xwz9Fo5cUtUzoNdByBQBQBQBQBQBQBQBQCDnrAvNg3EYLMhWQKBcsY2DZR77efuqdGmma0J5KifnXQ18NxKti86n1cTh1ddeqEg+/RxWK0qd6OuabwiX6kmvf8AgKlNsGP3caP/ALFY/c9vzO218Tb93/YSeJEn+kx/ul/7Gq0vvmdD/wCZ9r8UeYlwztY7cOvt3zfyo9W/4RBZUr/7v0Mb6KdBl4cfr/pUX/6kpcP3pu4atp8CO2Ff6+FUx9aPd9Clb9DWf7a+ZGQ3wuFA/wBrF/8Aqsafcj3/ADNH/qKr/Yf/AFPQLgqLAniIIP8AAVYn4BTTh/US9GnypeN0vEr/ADOFJwyul1mlkZWNwq+LIqqzHoB7RP8ArUZc0l23LSdqVRcsi9qT/AvPLPLceDTRjJIfakbc+Vug0GldEYqKsjxalRzdx3VjMKAKAKAKAKAKAKAKAwkkVbZiBcgC5tqTYD3k6VKTewKZxBUwmMw8SjJG8uZBplXMCrqNBlBJX1bn4bVnUi9Jdp6GGlmp1U/1fBq3uI+IxKjDYpftR4wG3vdWB9xN/lWLvla7Tvgvt6Uns6fgmibi3JPFDbQRKPj4b/5UlvPuMaaVsN3vxRGVzmka2n9HLc77htKrz/hNna0Uv91/I9xalUm7Dhyj556PZ/wkU9ZQ/mv5EyTHRw4mHO6r4eDLNcgWF16fCtNmnyRzNZ6U4rd1F5+Iij4k6wwiOLP4P6x7tlyyTFhH09a2Yms76d2vtZ2SpqVSVnpP0f6Y2zP220Hf6GsTFCcxhwjM5PV5SczHzOU61e2X2I5utdVJrTNNJdy4dyuahGjeBE9rDAvmB6hgo/A/KoW6XYKj9CpJcaiXuv8AUw4DzjgsNBhsPisSscww6MRISDZhYXJ62G3au1wbeljyalsz7y5YfEJIodHV1OzKQwNtNxpVGrFTbUAKAKAKAKAh8V4rBhk8SeVIkvbMxsLnp+e1Sot7A5LzR6d4kzJgYDIbaSyEqoPklrt8SuvTve0Vvr3fUHOOMelTiuIuDiTGp6RAJt5j1vrRVLbJeIKjiMW7tnd2Zib3Ykm5N73Pnr8aOrN8WD6Q5dlHF4YZZRn0UyvsqZACY0/eYi7Hpp2ArnqJSl6J6FCfU0nJv1k0lzvxfYuHaMcVEjw43Fa+HJH4cdx7WW9n87sbA+XnWUrNSkdlNShUo4fjF3fZfh7EtTHi3DolknLu8d8EhdkNicpcetoQdutWtq0+Rg5/ZxnHRqo9ezRnJeK+kyRYxFC4kLRCKRihX1QdLHMb2BIvYb1aMW42kjKtiYqq3B3Sldcu1l75TweDxfCWx15nljik8RWnltnjUtlID2sRlPTQg2FdbSdo20fnc4YVJQlmT1RwN+ISGQylyzk3LHUny1vWLVwpNPNxOq8jc64SZVw+ICwzSTq0kvsoUSxAFvZJygf8V6xlB8OLO6ji0tZfdi0u1vj55HTsdjI3TiMqyIRkEaksLG0Zaw1sfb+NVl99+djel6Lw8e2/vf8AgU8Xfh0rYdpZo2j/AEdka8nsWVWBsDve/wBKaXVuRDjJQqZlqpJ/F3PnXi/EWnleV2LMx3ItoAFXT3AV0Xbtc8uTV20Y8M4nNh3zwyvE+2ZGKm2mmm402q6qSWienLh7ip0nln04Y2Gy4pFxK31b2Htr1Asdx06W86lOL307gds5R5zwfEkzYeT1h7Ubeq6/C+o6XFx51EoW7QWGqAKApPpN59ThcQVFz4mUHwk6Aftt5Dt1PxNXilbM9vEHI4eG4rHOJcTI00pG7HRfID7I8gB3qspOXd588S6siLxjkRkGZk1IJ02AHeqcBo2UTG4bIfI7X3+XSpuQ0RKkqWHgHNc+Hj8AlpIM2bw87IAToTde/npVJxclo7F4TyvYbYr0jTmIRRJ4aAghTIzj1bEaHTSqdVwbN44qUW5RSu7r3iXmDm3GYwkzzswIAsPVFgSQCBvv1rVJbmLqSy5b6biO1SZnfvQxgy3AcYrkxrI81na4GXwY1L7agEEG3Y1st4eeLIOEYrCMlrg2Ox6Gsbos1Yj0IN2HxDIbqxBG31qGrloya2ZPxvGcTKmV52ZNst7DtqBv8apGEU9EWlOTWrFZFaGZuwsWdgPvqGSlcvnL/IxnUEoba69iLaedC7sT+IcrS4cq49R19ZXTSxGtx2IsDephKUdYsh2Z0f0V+kJ8az4TF5VxMeqsNBKv8P7Q626Veycbr2/Uo9DpNUB8n8c4ucdxaSZiSDIQgboimyra9hYdut61raSy8tPr8SYncfR/hEKAkDUCsmSyw8xcOWSFhaxtcWGnleoCep82c9cNEUhOuZtfw/yo7EvYp7VJQyEhGx6VBIW+tAeRoSbDc1JA6bhsUMavM+Zm2jU628+1UbbdkaZUldndfRw8mJ5eeOAL4pE0SgmygsWtttZXFbxtFp+fNzN6nD4pZ8DI8GKga2zRuLEdMy3+h2NY1KdmaQnbfYVYvDDN6l8pFx7qmzW5VpcCJbvUlT29qgk8PuqSCx8mcPEsmVhpf3WtUMvFH0pydwtI4tdWOv8ALT8akq2a+doU8K9gNPrrai3JR89cQx7YTiMOIiJVkZWuNLgNqPO40I2INutaU5Wl36ESR9X4eYOiuNmUEX7EXqjVnYg+QeMYf9H4jPGpNo53UE7kK5AvpvoL1evrK742fv1JiXzlbnRodCdO99vKsbl7D7iXpFzrYEDpe+tu23nUkJHJua+NnESGzXHU9zrUISfAr96sUCgGuA4HJICxsiAXLtoLd6pKajoaxpuR0Dkv0aHEYeXFuJPBWFzCoBDzOFazADUKDa37R8t9YQ1Wbj8EUbS2N/JXoVxGItLj3aCPfwxYyNvudQnToTrbSptGO+vnzt7ytzuvAeCYfBwrBh4xHGNbDqTuSTqT5mqyk2wQua+UsJxGMx4iME/ZcaOp1sQ3le9tvKpUmgV3HejGFuHw4VXHjYdT4U5XdiSxDC59VidRfS9xVpTUtOBKdjifF+U28VoSvg4lPbibYnoyHqG0INc0nKm/S24M3UFNXjvyKhi8G8TZXUg1omnsYuLT1I9SVGXA+ImGVDra+o+O9Q0WTOs8G9IRiGrX951qLlmiLzLzw0ospuN73/nUq40OburYnFIguS8ioLa3zEDbqddvcKvSSzorJn2JhIciIl75VC32vYAXqJO7uVOVemXkUT2xcUWoVvHK+1YZcr23awvfXYDzqJXe2rLwtszj/wDVjE2zQyJKhGhU/hWXWR2ejNOqlw1RAxHDsWg9aJl+Aq148yjjPkaF4VO7G8ZufLrU5kRkY9wfIGJYBpcsKdWk0AHfWquok7MtGk2O+XuVEc5cLBJjHJsZAMsSkW3kPq9bkC5sdjUfaTV7WXaWtThvqdW5a9HAVlmx7rM6kFYlBESEa6g/3h94tfod6vGnGDute0pOq56HQqsZhQBQBQBQCrmDl3DY1QuIjD5b5WuQyXtcqw1U6DbtU30sSm1scs496P8AFwqwZExsAJPqjLOqjbTaQ27WvbbW1YdS0/QZuqylpNFHxXIsUzMMNJlcbwyjw3U/slW1FOsadp6B0k1eIhxvJeMiOsL+RtV86tcz6t7I1Q8DxrXtG3x6CozwfEnJNcCS/LOJAzzOkS21LHbpUdZDZaluqnu9Dq/oc5AEchxk8JNreCZQQ2YbyBDsOxOvUdDWsW0tdGZzSWi1Ox0KBQFS49yFgp3eYK8Mrm7PC2Usb6kggqSe5F6iUVJWki8JyjsclnxMkMzxiRmWOVlXOFJsGYa6eVdi6Loyind6rs+hdYmZZeTGlxskiPPJGFUt+qEam+YC2qHSxqlbBU6ST1fY39LEKs+SL/HyRgc2d4fGa4IMzNLYjW4Dkgf5CuaCUPVVisqkpbssKKAAAAABYAaAAdKkoZUAUAUAUAUAUAUAUBD4nwqDELlnhSQfvqDa9r2PTYbdqlNoFbxfI8CkGKbEwi5JVJbg7dHDWA7C29QoU3vFfFeDRoq01xF0/o/ia98Xi9TrZox/+VZ9TC+xbr5jbgPImCgZZsjSyqbq8rZypvoVFgqkdwL6VraMbqKsUlUlPdlrqCgUB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000500" y="-647700"/>
            <a:ext cx="1895475" cy="2619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2" descr="data:image/jpeg;base64,/9j/4AAQSkZJRgABAQAAAQABAAD/2wCEAAkGBxISEhUTExIVFhUXFyAaGBgYGR0aHxsaGRsXGh8YHx0eHygjGyYmHxobIzEiKCkrLi8uGB8zODMsNygtLisBCgoKDg0OGxAQGy0lICUtLS0vLy4vLy8tLS0tLS0tLS0tLy0vLS0tLS0tLS8tLS0tLS0tLS0tLS0tLS0tLS0tLf/AABEIANwAnwMBEQACEQEDEQH/xAAcAAACAgMBAQAAAAAAAAAAAAAABQQGAgMHAQj/xABHEAACAQIEBAIHBAYHBgcAAAABAgMAEQQSITEFBkFRE2EHIjJxgZGhQrHB8BQjUmJy0RUWJDOi4fFUY4KSk7I1U3ODo7TD/8QAGgEBAAMBAQEAAAAAAAAAAAAAAAECAwQFBv/EAEARAAIBAgQCBgcDCwQDAAAAAAABAgMRBBIhMUFRBRNhcbHwIjKBkaHB0SNC8RQkM1JiY3JzgsLhNFOisgZDRP/aAAwDAQACEQMRAD8A7jQBQBQBQBQBQBQBQBQBQHOPSdnM8QN/C8MlR0zhiGNu9ivz8zWGIm1FJPn8rHXhYp3uhv6NsczxSRsxbw2GXMSSFZdF1GwKm2p36C170ZOULvnbw+pniIqM9C4VoYBQBQBQBQBQBQBQBQBQBQBQBQBQBQBQBQBQFD9KMDE4Z/sgup97BCPojVhiLZO2/wBf8HVhX6TNXowmAknSxuVRr9PVLAj/ABD61GGvlfnf8CcVujoNdByBQBQGvEYhIxmd1Ve7EAfM1Ki3ogKMdzdw+G3iYyBb7frFO1ux86uqU3wAvk9InDgbJM0ul7wxvINyN1U9qKm3y94Mo+eImkRP0bFhHdUErQsiBpCFUHNZhdiBt17Uyab6+fYC01mAoAoAoAoAoAoDF3ABJIAAuSdAAOtFqBXjOZsFEuaTFwKB18RevuNX6ud7WAtf0hcMt6uKSQ6erGC7a+SgmmR3swajz5E1vBwmNmvf2YGW1rf+Zl3v07VKguLS89lwJeap8fj1RIuGyxqrhg0skak6EEFVLW33uazqwUoOKevw8+xGtKeSV2aeVOA8XwrlxFhVzKFOeRmsL3+yovWdKkoXu7k1avWW0LEnD+MMbtjsKgvsmGZtO12kH3Vu5Rta3xMTyPlbFkEScWxTAgghUiTfTcISD5g1LqckgH9Q4GGWXEYyVTur4mQqfeoIB+VOtl+CS8AZw+j7haHN+hxE92Gb7zVZVZP1n8Quwa4Xg+Ei/u8PCvuRR+FY9ZFbFsrGMQUD1QAPKrpp7ENWEvPEd8DMwJBjUSAjcGIhwR5+rpWkHaSIHUModVZdmAI9xFxVWrOwM6gBQBQFH4bieL4yNMRFNhIIpFzKhRpWUHYFrrc99BWsssW4224glNy7xFzeTizr5QwRoP8AGXqqlZWsgZ/1JDHNLj8e5O9sQ0Y+UeUD4VPWtK2nuQPE9HPDL5nw4kJNyZWZySdSSWOtQ6s7Wbdu8DXC8r4KL2MJAp7iNf5VmSM44VUWVQB5ACpIM6AiYjFWbLe19PjWkYaXOinSvHMYR4o5iN7AfGpcNLlpUlluTgb7VkczVgoQe0BGx7NlOTesarfA1pKN/S2I2IXMEzNlIIOvftWLs1qzaDyt5Vc9xHEYosviOFDmyk7E72vWkHZkQw9SrfJG9tWSMfCJYZIzqHRlPuYEfjXQmc1rEPlWdpMHh3YWYxLcDuABVp+syBrVQFAFAIuTCP0coossc0yKB0VJXUD5AVepfNqB4aoAqAeMw2JAvt50aurEpPdHkkgUXYgDqSbCl9CVFydlqZKwIuDcVJDTWjFsfH8K0nhLMhe9rX69r7VXMjrlgMTGn1jg7ETGcUgSQxtIgcHYm1r63199axqLZm9LC15U1NRduw3TT5Y2kBzqqljl1uFBOmtulWcla5nGnmmoPRt217eYiwfNOMxALYbCqY1NiXa+tgfK2hBtrvXNnbeh6dXovCYdpYiq8z4JfiZpzJiZ8E08MQV43s43uqhWJX52PxpmbV0UfRuHoYxUasrqS04au6188gx3HmxDYNMPIUMrZnta6ovtKd+zW/hqL3sTRwEcPGvOvG+VWV+Lez8PeYcxcXm/Smw4nTDxqmbxCtzt5nf+VVmruzJwODo/kyr5HOTdrJjTlKMHDhllabMzHxGBUt6xHUkgDpVcrfA4+k5NV3FxUbJaLW2nZbUi80YMST4OCws0pkb+GMAn53t8asoWaRt0dWdOjXrcoqK73t9S11ueIV/kpQkMkQsPCxMykdryNIP8Lirz1s+xfDT5AsFUAUAUAg5WZQ+MjUWCYpvm6RufqxNaTT0b5Af1mCrcb4xO0xwuFyqyrmklbZB+etZybvZHs4PB0YUVicRdpuyiuIiwH6Lh8QkzYx8TNqLIha5PS9ztfa9VTS1PTrflNfDulGiqcO1229xnxWI4/iRw7sRHFewHkBcjsTfftR+lIrhprAdH9fBXlLz8PE1PI+Fix2GRyUTLkJOqh/aA+H51qNrovGMMVVw9ecbOV79ttjQ3DMOvCxMLeLfRuubN7HwH3XpZWuarE15dJdU/V5cLW3J5WJuIA4kIVfDKxz2tfKO/XenHU5b1Y4C1C91NrTlckcuLG2OdsGCuGC2ktfI0nkO9rfk1Zb6GWPc44KKxWtS+nNR7RDOIlkxkcuIkjXxCRHH9stffS1thVdFe56cHVnTozpU4ydl6T4W8ssno2knMLBx+qBHh6Ad727jz73q0Lnk9PxoKssnrcflftNPKeBi/T8U0YASM5V7AsdR/hOlIrUv0nXq/kNGM3rLV+zbxMuY+HYhseskECvaIC7j1A13116jSkk76IjAYnDxwTp1ptelw3tp8GPuXcLikDnEyK5YgqF2UW1Gwq0c3E8zHVcNNxWHi0lvfj2nvEMLiWxETRyqsK+2vUm5vbTtYb96NNvsIoVcPGhOM4tzez4Lz3DernCIeAgpisdHYWMkcw/8AciVCP/i+pq79Ve3z8QPqoAoAoBDwqb+34xOywt81dT/2iryWiYH1UBV+O8sySTfpGHlEblcrKwurDb7tCLH4VnKPE9nB9JwhR6ivDNG901uvPDYUYPgmLTGQSvDGET1SYbAWswuRv1qqi09juq43CzwlSnGbbevpb8NCdzByvM+IGJw0gRzuDcWYaZgbdRuD286lpt3Rz4HpSlCh1GIjePDu5E3gHLIiilWdvEef+8Ou2ul9+pN/5VaMdNTmxvSbq1YSorKobC3CejyJZc7TF0BuFygE26M19R7gKr1Z2Vf/ACGrKnkjGz538Fw97HfFeWYcRMJZcxsoUIDYaEm569as431Z52G6TrYei6VPS7vfiTJ8TBhYwPVRRoqqNT5Ko1Jo5RgtTjbqVp5pO7fETPJhM5lfBsCxuzsgb4kAn7qx6+k2dfXYpQUFN2XBMskMqsoZSCpFwR2roTRwNO+p6kSreygX3sLXpYlyb3ZlUlTXNJlF/lUpXZeEczsRTijbNe4sdq0y62N1SV8tjZhMTmA8/v7VWULFKtLKxUUVOKBus2EsNN/BkudfdKKK+S3aYFgqgCgCgK/qvFDobSYQa62JjlNwOmgcbdx3rR+ou9/IDTiOLKIzAXt9a4K9Zx2NqVPM7GqXFZFDMSL2031PQVh1zy3NFTTdkRuIcUkBMcKqWtq7n1UvtoPaPlcVrLF5VtdkQoX1ZAk4piYgXLJKF1ZcuQ2G9mBNuuhqkcXK+qNHh4vYc4rjMMYGZrkgEKoLNY7aCu2VSMd2csacpbEE8ekY/q8MxH77hPpY1zvFx4I2WGfFgnGJwLthwR2V9fqB99VjjI8US8PyYjxWOJlkneNxewTMNVVRtpcC5J61zYip1k9DppQyxsb+EcVEo9Wx6kddf9OtZWcSWhrwBisssan9XYOB+yzE3A8ja9vfXoYSUmmmcmIS0Y+rrOY8qARsaNviPnatIG1J7kSNQvqi5/C9aPXVnRJuWrM8ONbAWqJcylTa9xfzHL4WIwcxYKuaSN2awAVombc7etGtVgr3RyFirMBQBQFf4vmXH4J/slJ4yfNhE4Hyjb5VorZHzuvmBpMCDoNO9eZVUoy0RvCzWpGxL6HMoa2o/iA0uKwk7+saJfqlZxONZYlKDNdb2vbNfc3tWG+52KJjwiCVsxlayt6uXqRa1WduBDGeFwyRqVRbe7UkDTUnejbepU2xXtc7/P8AP+lQGEspsQTppfp1p2BJXuRfFZhY69CPPW4qty1kQsThlhK+GQsbNZm1shOzWFawipS9JkOTS2Lfwvh6wqQpJLG7Md2NtzXrQpqCtE82c3N3ZMq5QKA04nERqDndVHXMwH30u0Sm0xHieYuHxXDYyBT2zqT371fObda3uQovSDw2+WOZpnOwhjeQm2tgFU+Z+Bqzp1N2nb4GUpZhLzlxSXiOGaDDYDGFwwYNJGIgLHX+8IvoSNBV6adOak2vf9Cm50quckKAKAQ8zq2fBuALJihm9zpJHp8WFXjaz88QO7X3rJxT3JTsYeEBWfUwXAnOypYvDRjFFYQwVP7wfZzEAhVFtDrc621GlcWKUE7RWp3UJTcfSZvRCDf5CuU2ZjMXsbWJtpfS57mgMoFZQMzAkbkC1z7r0BqyWcsGbXpe4Fuo007WvRg2o2XsP86IMzRQQVIFmBBHk3T896IhkOD+kWk8BMVh4VVPULQmR3UWGYDOq+R10sO9ezh5xnC7vfzx/wAHn1Y2ldElOWcc9/G4tNboIIY4vmW8S/0rozQWy97+ljI9/qLCwImxONm1vdsQ628rRlRb4dfdUZ1e6S8fG4M4vR7wwAA4RHI+1Jdzqb7sSanrJJ3QG8PAcIoAXCwC21o1/lUKclswMaoAoAoAoAoBRzRwyTEQZInVJFkSRCwJW8bhrG2tja1Wi0twKl4bxh75sdhYu2TDtJf35pFt9d6eh2v4fUEXiPCcbFFJJPxSZgB6qwxRREsTYC7+Jvfa1/ftUynTSvb3v6JFopydkbuHQlIgrMWb7THcudSfOvCnLO7npJW0NwuOtZljeov1qxXYrk/MqQu8eJCRyeIREiEyO6AC0hUC637VqqLnrDUrnS9YOFcU8fElFlAQxerDIjRyFgdWUt7QsRtUyoyirNakdYm730HZQ9axs72NdzYCCPwqCDXxFjGFnUXaIlrG4zKQQy3G1x79QNK6KFRQmm9jKcMyaLRDIGUMNmAI9x1r1TzzOgCgCgCgCgCgCgCgCgCgEHNDZmw8WYglzIRbdYh36esyVz4l2ps3w6vI0stxXlHcR5mIBvoO9a06ecvGN3Yz4Xio3Ngdt9t/dXVGlAV6U4I+eucuG4/B4+WRxIrM5YSi9mBJsQdrW0+FdcNEeXPWVy6ckcT4xxJoI5VvFFMshxDplZQtrqG63GnnVpK6sQnZ3Ov8e9VSQKynFHbg/SlZle4TiXdrMvXT8/nasEsyseniKcYRuh3JHYW399cc45dDz1K+pK5RUjCRXIIIJW3RSxKj4C1evD1F3I8+pbO7DirFAoAoAoAoAoCLxPGiGJ5SLhFvbueg+JsKhuyuSld2K/jeMYtEkLRIQUbL4ROdGI9UnNowHUj5dK5Y4uL0asdH5PydyDg0/RQk0VlBKmW9zmRj6zNrckXJzb79yK56NeXWXk9Gb1aacbJbFq/pnDf7RD/1F/nXrKnN6pM8+4l5nnjvh8SkisEYr6rAgrIVUsLb5WC/M+VY4ilJ02mttTahK0rczONS2/8AP614yV2d2xJxXDs8dhXo0Yrq1Yzp4jJUuQODcDMbX8/vq8KdnodOJxqnGw2xnEQreCiGWS1yoNgoPVmtZfvrRy4I8pRb9J6GpZcaoBMUDAfYV2BHxKkH6VN59gtDmzKLHwT2TNZzcGNhZgVGoYfLy2tUXUtCyc6buerw9I9QPdWdS0Fc3/KJVNGKuMSsymOMEySAqgBsdftb6AdT+NcdNOpUtYtJqEbllwOHEcaRi3qqF0Fr2Fr26V6rd2cBvqAFAFAFAFAFAVnnE5mgicsIHLeIRcC4yZAzdASTp1+FYYmUow9E3w6TlqQWwhTJErs4ka1nN7KBcgHc6aa15e5234sbmLS3lsfuo1YpchycOi6xR/8AKPfS7LXuLpuFQm/6hCDr7P8AlUKTRfc14WWTDd5IR/zIOv8AEPlbtVk7siSuWbhvFY5BdGzDuK6qNfLo0ctSiyRxKN3hYRPlcaof3hqAfK+4867MykvRZglaWplwvCeEgXdj6zt1ZzuT+dvdVoqyIm7smbVOxQVTJGsxxGYZvCyHa1gxa9/jb4Vyzrwi7rVm8acnHKV7jfN6KpMYL62B1C3P72xtvp51yzlKo9Tqp0lEg8h8RjOKkMxBmkACOQOl7oD0vpYfu114aSScTLEwbs1sdGrqOMKAKAKAKAKAKAV8zwl8LMoUtddhqSLi9h106VWSbTUdy9NpSTZWo8dDDlukkaqfU8SNlFyDoCd9Aa8qVGpHVo780Zq1xzHMGtpfruLWrMONjNrdxQhGh4d7i9/w/JqpdM8Edxfb3UsL8DlHMGPdMZKYnKWYL6ptsLmvouj8LTqYdOavdnmYvEThVtF7IvPL2Ixr4eOYSqxIJKuLdTazDbQdRXj4iKp1pQi9md1NqdNOS3HJ4xiLWaHfqJPu9WoWIkuI6iLIh4hi9SEUabtIW+gA/IrN1W3rJmnVxtsc95w4tiWmaKSUsqtayjKDcDUive6NwtKVNVGrvtPMxlacZOEdNPaWlolkwa2UlnjCqF1u50At7xv768WvDLXkuTZ6NGd6afYbuG8pBVJncszCxVNFA3tfrr1rNz5F1IfYHFz4ey2M0AsP95GNdf8AeDbTQ2HXr10cUrWn7zmqUL+qWLAY6OZM8bZhex7gjcEbg+RrsTTV0crTWjJFSQFAFAFAFAFAYugIIIBBFiDqCD0onYCTH8ur7WHKxPcHLa6Na+hUbX/aGot12rOdGnP1l7jWFaUSDBi3jYJOnhOw01zIT+yr21O/q76V59ShOlruuZ1RqKexMU69q5y5hijYfhUMmJxLi8ubEORsZGP1Ir7DBRy0ILsPDxMs1WbOtcrp/ZYbfsCvmMX+nn3s9ij+jj3DlYqwSLORFxEPx/NxVWXizk3PNhipLG/sn5j/ACr6bop/m/tPIxy+29hYuWpfEw0aBgrCZVVhut2uG9/b4V5vSMcmKbXFXO3ByzUFfhcu2GiVQyhixB1zNmPT5e6vMZ03Nqn+f5+VQDS94pUmTdpEjkF7ZldsoJ0Nypa4+I0vXZhJWnl4MxrJOPcWivROIKAKAKAKAKAKAKA04rDJIpSRQyncEX/PvoCpcZ4fPhY/1UviRlggEntoWIUENs4F+oBFhqa4q+HglmXuOulWcnlYYxsiHX2V66kgA9e9eeld2Ou9tTjLtdxfsT8TX3EY5bR5I+ak73fNnaOV7fo0P8Ar5DFL7efez3aT+zj3DZV8xWCLNmGJXQnY/jR8yYvgcj5+X+0Mb3BUfQkV9B0Q/sJLtPO6QX2kX2E7ksGTD4mJBdygZe9xpp56fdWXS8fShPsaL9HyspR7RuvNkUBEcOHYov8AeE+q17a7i5I7nevIyX1bPQs2WzB4tJlDI1x93kex1rJrmS9DzFjO0cAGdjIjOLXAjV1Zi3SxAIHfzrqwkW535eUYVpWVy1V6RxBQBQBQBQBQBQBQBQFA5lmafx5cxH6PKsWGCtcGU2u57n1stulj3NY4hJxs/LPQwVPNUUeabb5JCvjnEpESaOWIrIgys6DMhLC4N/s77H51yUsP9tFcLrxNKrtRz807FFOHiC5sziTYCwyEeXUG1e5Rx7qYjJbTVHJiOiXSwqrZr6Jv2nUuR2vhIvIEfU14WMX5xPvNKP6KPcWLNXOXsRsRMRe9tB8aq2XjFHMfSGl5QepQg99Lbj8fOvb6JqqNOpfZanFjaUpzgo7vT3kblmUYTER5pUKsCrFToL9De1rG1XxdaGJwzy7xsy8MFVwtZZ16117VqMeYHVsTJlYMGVTcG/Sx29wrx4eqdw45ew8k4jaOBhIFymY6JobXb9u3atIYec9eBlOtGB0PhXDEgTKtyx1dz7THuT9w6V6EYqKsjz5Tcndk2rFQoAoAoAoAoAoAoCLxPHJBE8z+yiljbfToPM7UZaEXKSiuJUuF4RjLhoXsGRGxMumhmlJINvIk1i3eaXtPSVo4adRfeaiu5CLmPAIYp7lpZ5cVkQEkKpuq+Iyg2AXude2tRGTim1zJlT6ycINXSht73/krXFOVMRA0pOV1hyiR1OwYEhstttNe1dksXFZpU4WlzOKng5yVKNSbySe3cy7YHFNgQMPLHmjSMP40QuAhJ1ddSNeouOteTWpXk3x3OyMLwUo7Xt7R3FxvDMmdcRGVte+YaDvbeufK72KZJchW/EpZ3jjwyerLe08gsvq6kqu76ddBWsMO3a/E0taEpP7ttO8pXMWHzQK6AyPE7HEzserMVWMDvpew2uO9ejhqkaSvbR6PuM8VQlOtkg7ZUpLsaVzXytgJzPBN4OZRJbK+mayligvpmtewPUWrVyo0k40l62jb8ClR4rEJyrytkV0lxvZXJnEoYwkMkaBBI01wBlPqyaAjyvb4V5008q72dlZ/aW/Zj4F79Gc98K6E3ySsAOwIVvkSW+tdNB3geZiVaZbq2MAoAoAoAoAoAoAoAoCtekOQrgzY2zSRqfc0igijtld+Rvhleqvb4GzhS3xuLbsI1+Fiaxj+kl7DpxGmFpL+L5ChIgcMD1OOuSNL2mv9Ky+5/V8zt/8Ae/5f9pI4qlxxP/00/wCxqtL75nQf+nvzfijXjIAryBdAeHmw7WLaD50lu/4RS9SK/e/QxxGGikeFmjRiuCZtVG9lsfvqdNO4K6jP+Yl4kjh6f+HAGxELna9vUQX+tI6Ze4iu9MQ/2l4sW4jB/wBjw0YHqtjQZD3IlY3Pe5AqHpBW5/Msl+cTb/U/tJSEXU39niRH/MLfjS6/5FrNprnS8GI+bobRIwsLYqYH/iJ1qtT1H3mE19on+zHwGPowns88fcK1/dmW1Xwz9Fo5cUtUzoNdByBQBQBQBQBQBQBQBQCDnrAvNg3EYLMhWQKBcsY2DZR77efuqdGmma0J5KifnXQ18NxKti86n1cTh1ddeqEg+/RxWK0qd6OuabwiX6kmvf8AgKlNsGP3caP/ALFY/c9vzO218Tb93/YSeJEn+kx/ul/7Gq0vvmdD/wCZ9r8UeYlwztY7cOvt3zfyo9W/4RBZUr/7v0Mb6KdBl4cfr/pUX/6kpcP3pu4atp8CO2Ff6+FUx9aPd9Clb9DWf7a+ZGQ3wuFA/wBrF/8Aqsafcj3/ADNH/qKr/Yf/AFPQLgqLAniIIP8AAVYn4BTTh/US9GnypeN0vEr/ADOFJwyul1mlkZWNwq+LIqqzHoB7RP8ArUZc0l23LSdqVRcsi9qT/AvPLPLceDTRjJIfakbc+Vug0GldEYqKsjxalRzdx3VjMKAKAKAKAKAKAKAKAwkkVbZiBcgC5tqTYD3k6VKTewKZxBUwmMw8SjJG8uZBplXMCrqNBlBJX1bn4bVnUi9Jdp6GGlmp1U/1fBq3uI+IxKjDYpftR4wG3vdWB9xN/lWLvla7Tvgvt6Uns6fgmibi3JPFDbQRKPj4b/5UlvPuMaaVsN3vxRGVzmka2n9HLc77htKrz/hNna0Uv91/I9xalUm7Dhyj556PZ/wkU9ZQ/mv5EyTHRw4mHO6r4eDLNcgWF16fCtNmnyRzNZ6U4rd1F5+Iij4k6wwiOLP4P6x7tlyyTFhH09a2Yms76d2vtZ2SpqVSVnpP0f6Y2zP220Hf6GsTFCcxhwjM5PV5SczHzOU61e2X2I5utdVJrTNNJdy4dyuahGjeBE9rDAvmB6hgo/A/KoW6XYKj9CpJcaiXuv8AUw4DzjgsNBhsPisSscww6MRISDZhYXJ62G3au1wbeljyalsz7y5YfEJIodHV1OzKQwNtNxpVGrFTbUAKAKAKAKAh8V4rBhk8SeVIkvbMxsLnp+e1Sot7A5LzR6d4kzJgYDIbaSyEqoPklrt8SuvTve0Vvr3fUHOOMelTiuIuDiTGp6RAJt5j1vrRVLbJeIKjiMW7tnd2Zib3Ykm5N73Pnr8aOrN8WD6Q5dlHF4YZZRn0UyvsqZACY0/eYi7Hpp2ArnqJSl6J6FCfU0nJv1k0lzvxfYuHaMcVEjw43Fa+HJH4cdx7WW9n87sbA+XnWUrNSkdlNShUo4fjF3fZfh7EtTHi3DolknLu8d8EhdkNicpcetoQdutWtq0+Rg5/ZxnHRqo9ezRnJeK+kyRYxFC4kLRCKRihX1QdLHMb2BIvYb1aMW42kjKtiYqq3B3Sldcu1l75TweDxfCWx15nljik8RWnltnjUtlID2sRlPTQg2FdbSdo20fnc4YVJQlmT1RwN+ISGQylyzk3LHUny1vWLVwpNPNxOq8jc64SZVw+ICwzSTq0kvsoUSxAFvZJygf8V6xlB8OLO6ji0tZfdi0u1vj55HTsdjI3TiMqyIRkEaksLG0Zaw1sfb+NVl99+djel6Lw8e2/vf8AgU8Xfh0rYdpZo2j/AEdka8nsWVWBsDve/wBKaXVuRDjJQqZlqpJ/F3PnXi/EWnleV2LMx3ItoAFXT3AV0Xbtc8uTV20Y8M4nNh3zwyvE+2ZGKm2mmm402q6qSWienLh7ip0nln04Y2Gy4pFxK31b2Htr1Asdx06W86lOL307gds5R5zwfEkzYeT1h7Ubeq6/C+o6XFx51EoW7QWGqAKApPpN59ThcQVFz4mUHwk6Aftt5Dt1PxNXilbM9vEHI4eG4rHOJcTI00pG7HRfID7I8gB3qspOXd588S6siLxjkRkGZk1IJ02AHeqcBo2UTG4bIfI7X3+XSpuQ0RKkqWHgHNc+Hj8AlpIM2bw87IAToTde/npVJxclo7F4TyvYbYr0jTmIRRJ4aAghTIzj1bEaHTSqdVwbN44qUW5RSu7r3iXmDm3GYwkzzswIAsPVFgSQCBvv1rVJbmLqSy5b6biO1SZnfvQxgy3AcYrkxrI81na4GXwY1L7agEEG3Y1st4eeLIOEYrCMlrg2Ox6Gsbos1Yj0IN2HxDIbqxBG31qGrloya2ZPxvGcTKmV52ZNst7DtqBv8apGEU9EWlOTWrFZFaGZuwsWdgPvqGSlcvnL/IxnUEoba69iLaedC7sT+IcrS4cq49R19ZXTSxGtx2IsDephKUdYsh2Z0f0V+kJ8az4TF5VxMeqsNBKv8P7Q626Veycbr2/Uo9DpNUB8n8c4ucdxaSZiSDIQgboimyra9hYdut61raSy8tPr8SYncfR/hEKAkDUCsmSyw8xcOWSFhaxtcWGnleoCep82c9cNEUhOuZtfw/yo7EvYp7VJQyEhGx6VBIW+tAeRoSbDc1JA6bhsUMavM+Zm2jU628+1UbbdkaZUldndfRw8mJ5eeOAL4pE0SgmygsWtttZXFbxtFp+fNzN6nD4pZ8DI8GKga2zRuLEdMy3+h2NY1KdmaQnbfYVYvDDN6l8pFx7qmzW5VpcCJbvUlT29qgk8PuqSCx8mcPEsmVhpf3WtUMvFH0pydwtI4tdWOv8ALT8akq2a+doU8K9gNPrrai3JR89cQx7YTiMOIiJVkZWuNLgNqPO40I2INutaU5Wl36ESR9X4eYOiuNmUEX7EXqjVnYg+QeMYf9H4jPGpNo53UE7kK5AvpvoL1evrK742fv1JiXzlbnRodCdO99vKsbl7D7iXpFzrYEDpe+tu23nUkJHJua+NnESGzXHU9zrUISfAr96sUCgGuA4HJICxsiAXLtoLd6pKajoaxpuR0Dkv0aHEYeXFuJPBWFzCoBDzOFazADUKDa37R8t9YQ1Wbj8EUbS2N/JXoVxGItLj3aCPfwxYyNvudQnToTrbSptGO+vnzt7ytzuvAeCYfBwrBh4xHGNbDqTuSTqT5mqyk2wQua+UsJxGMx4iME/ZcaOp1sQ3le9tvKpUmgV3HejGFuHw4VXHjYdT4U5XdiSxDC59VidRfS9xVpTUtOBKdjifF+U28VoSvg4lPbibYnoyHqG0INc0nKm/S24M3UFNXjvyKhi8G8TZXUg1omnsYuLT1I9SVGXA+ImGVDra+o+O9Q0WTOs8G9IRiGrX951qLlmiLzLzw0ospuN73/nUq40OburYnFIguS8ioLa3zEDbqddvcKvSSzorJn2JhIciIl75VC32vYAXqJO7uVOVemXkUT2xcUWoVvHK+1YZcr23awvfXYDzqJXe2rLwtszj/wDVjE2zQyJKhGhU/hWXWR2ejNOqlw1RAxHDsWg9aJl+Aq148yjjPkaF4VO7G8ZufLrU5kRkY9wfIGJYBpcsKdWk0AHfWquok7MtGk2O+XuVEc5cLBJjHJsZAMsSkW3kPq9bkC5sdjUfaTV7WXaWtThvqdW5a9HAVlmx7rM6kFYlBESEa6g/3h94tfod6vGnGDute0pOq56HQqsZhQBQBQBQCrmDl3DY1QuIjD5b5WuQyXtcqw1U6DbtU30sSm1scs496P8AFwqwZExsAJPqjLOqjbTaQ27WvbbW1YdS0/QZuqylpNFHxXIsUzMMNJlcbwyjw3U/slW1FOsadp6B0k1eIhxvJeMiOsL+RtV86tcz6t7I1Q8DxrXtG3x6CozwfEnJNcCS/LOJAzzOkS21LHbpUdZDZaluqnu9Dq/oc5AEchxk8JNreCZQQ2YbyBDsOxOvUdDWsW0tdGZzSWi1Ox0KBQFS49yFgp3eYK8Mrm7PC2Usb6kggqSe5F6iUVJWki8JyjsclnxMkMzxiRmWOVlXOFJsGYa6eVdi6Loyind6rs+hdYmZZeTGlxskiPPJGFUt+qEam+YC2qHSxqlbBU6ST1fY39LEKs+SL/HyRgc2d4fGa4IMzNLYjW4Dkgf5CuaCUPVVisqkpbssKKAAAAABYAaAAdKkoZUAUAUAUAUAUAUAUBD4nwqDELlnhSQfvqDa9r2PTYbdqlNoFbxfI8CkGKbEwi5JVJbg7dHDWA7C29QoU3vFfFeDRoq01xF0/o/ia98Xi9TrZox/+VZ9TC+xbr5jbgPImCgZZsjSyqbq8rZypvoVFgqkdwL6VraMbqKsUlUlPdlrqCgUB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152900" y="-495300"/>
            <a:ext cx="1895475" cy="2619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884653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/>
              <a:t>the </a:t>
            </a:r>
            <a:r>
              <a:rPr lang="en-US" dirty="0"/>
              <a:t>early days of aviation, the biplane was the most popular way to fly. </a:t>
            </a:r>
            <a:endParaRPr lang="en-U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HISTORY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99919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/>
          <a:lstStyle/>
          <a:p>
            <a:r>
              <a:rPr lang="es-ES_tradnl" dirty="0" smtClean="0"/>
              <a:t>-</a:t>
            </a:r>
            <a:r>
              <a:rPr lang="en-US" dirty="0" smtClean="0"/>
              <a:t>In </a:t>
            </a:r>
            <a:r>
              <a:rPr lang="en-US" dirty="0"/>
              <a:t>a biplane aircraft, two wings are placed one above the </a:t>
            </a:r>
            <a:r>
              <a:rPr lang="en-US" dirty="0" smtClean="0"/>
              <a:t>other. Each </a:t>
            </a:r>
            <a:r>
              <a:rPr lang="en-US" dirty="0"/>
              <a:t>provides part of the </a:t>
            </a:r>
            <a:r>
              <a:rPr lang="en-US" dirty="0" smtClean="0"/>
              <a:t>lift.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/>
              <a:t>-Although </a:t>
            </a:r>
            <a:r>
              <a:rPr lang="en-US" dirty="0" smtClean="0"/>
              <a:t>they are not able to produce twice as much lift as a single wing of similar size and shape .</a:t>
            </a:r>
            <a:endParaRPr lang="es-ES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err="1" smtClean="0"/>
              <a:t>Overview</a:t>
            </a: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2049" name="Imagen 1" descr="http://www.goldenageair.org/images/Bird_Biplane_193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2" y="3861048"/>
            <a:ext cx="5400675" cy="28083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6602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928662" y="2214554"/>
            <a:ext cx="7408333" cy="3450696"/>
          </a:xfrm>
        </p:spPr>
        <p:txBody>
          <a:bodyPr/>
          <a:lstStyle/>
          <a:p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Wright  </a:t>
            </a:r>
            <a:r>
              <a:rPr lang="es-ES" dirty="0" err="1"/>
              <a:t>brothers</a:t>
            </a:r>
            <a:r>
              <a:rPr lang="es-ES" dirty="0"/>
              <a:t> </a:t>
            </a:r>
            <a:r>
              <a:rPr lang="es-ES" dirty="0" err="1"/>
              <a:t>invented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biplane</a:t>
            </a:r>
            <a:r>
              <a:rPr lang="es-ES" dirty="0"/>
              <a:t> in </a:t>
            </a:r>
            <a:r>
              <a:rPr lang="es-ES" dirty="0" smtClean="0"/>
              <a:t>1903.</a:t>
            </a:r>
          </a:p>
          <a:p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became</a:t>
            </a:r>
            <a:r>
              <a:rPr lang="es-ES" dirty="0" smtClean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first</a:t>
            </a:r>
            <a:r>
              <a:rPr lang="es-ES" dirty="0"/>
              <a:t> </a:t>
            </a:r>
            <a:r>
              <a:rPr lang="es-ES" dirty="0" err="1"/>
              <a:t>successful</a:t>
            </a:r>
            <a:r>
              <a:rPr lang="es-ES" dirty="0"/>
              <a:t> </a:t>
            </a:r>
            <a:r>
              <a:rPr lang="es-ES" dirty="0" err="1"/>
              <a:t>powered</a:t>
            </a:r>
            <a:r>
              <a:rPr lang="es-ES" dirty="0"/>
              <a:t> </a:t>
            </a:r>
            <a:r>
              <a:rPr lang="es-ES" dirty="0" err="1"/>
              <a:t>aeroplane</a:t>
            </a:r>
            <a:r>
              <a:rPr lang="es-ES" dirty="0"/>
              <a:t>.</a:t>
            </a:r>
            <a:endParaRPr lang="ca-ES" dirty="0"/>
          </a:p>
          <a:p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WHEN WAS INVEBTATED? AND WHO?</a:t>
            </a:r>
            <a:endParaRPr lang="es-ES" dirty="0"/>
          </a:p>
        </p:txBody>
      </p:sp>
      <p:pic>
        <p:nvPicPr>
          <p:cNvPr id="3076" name="Picture 4" descr="http://cp91279.biography.com/5-Facts-About-the-Wright-Brothers_HD_768x432-16x9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52" y="3286124"/>
            <a:ext cx="6652790" cy="2880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3894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785786" y="2500306"/>
            <a:ext cx="7408333" cy="3450696"/>
          </a:xfrm>
        </p:spPr>
        <p:txBody>
          <a:bodyPr/>
          <a:lstStyle/>
          <a:p>
            <a:r>
              <a:rPr lang="es-ES_tradnl" dirty="0" smtClean="0"/>
              <a:t> </a:t>
            </a:r>
            <a:r>
              <a:rPr lang="es-ES" dirty="0" err="1"/>
              <a:t>Some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best</a:t>
            </a:r>
            <a:r>
              <a:rPr lang="es-ES" dirty="0"/>
              <a:t> </a:t>
            </a:r>
            <a:r>
              <a:rPr lang="es-ES" dirty="0" err="1" smtClean="0"/>
              <a:t>biplanes</a:t>
            </a:r>
            <a:r>
              <a:rPr lang="es-ES" dirty="0" smtClean="0"/>
              <a:t> </a:t>
            </a:r>
            <a:r>
              <a:rPr lang="es-ES" dirty="0"/>
              <a:t>can </a:t>
            </a:r>
            <a:r>
              <a:rPr lang="es-ES" dirty="0" err="1"/>
              <a:t>travel</a:t>
            </a:r>
            <a:r>
              <a:rPr lang="es-ES" dirty="0"/>
              <a:t> at 145mph.</a:t>
            </a:r>
          </a:p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/>
              <a:t>fokker</a:t>
            </a:r>
            <a:r>
              <a:rPr lang="es-ES" dirty="0"/>
              <a:t> DR.1 </a:t>
            </a:r>
            <a:r>
              <a:rPr lang="es-ES" dirty="0" err="1"/>
              <a:t>triplane</a:t>
            </a:r>
            <a:r>
              <a:rPr lang="es-ES" dirty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a </a:t>
            </a:r>
            <a:r>
              <a:rPr lang="es-ES" dirty="0" err="1"/>
              <a:t>very</a:t>
            </a:r>
            <a:r>
              <a:rPr lang="es-ES" dirty="0"/>
              <a:t> agile </a:t>
            </a:r>
            <a:r>
              <a:rPr lang="es-ES" dirty="0" err="1"/>
              <a:t>aircraft</a:t>
            </a:r>
            <a:r>
              <a:rPr lang="es-ES" dirty="0"/>
              <a:t> and </a:t>
            </a:r>
            <a:r>
              <a:rPr lang="es-ES" dirty="0" err="1"/>
              <a:t>cloud</a:t>
            </a:r>
            <a:r>
              <a:rPr lang="es-ES" dirty="0"/>
              <a:t> </a:t>
            </a:r>
            <a:r>
              <a:rPr lang="es-ES" dirty="0" err="1"/>
              <a:t>climb</a:t>
            </a:r>
            <a:r>
              <a:rPr lang="es-ES" dirty="0"/>
              <a:t> </a:t>
            </a:r>
            <a:r>
              <a:rPr lang="es-ES" dirty="0" err="1"/>
              <a:t>very</a:t>
            </a:r>
            <a:r>
              <a:rPr lang="es-ES" dirty="0"/>
              <a:t> </a:t>
            </a:r>
            <a:r>
              <a:rPr lang="es-ES" dirty="0" err="1"/>
              <a:t>fast</a:t>
            </a: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HOW FAST CAN IT TRAVEL?</a:t>
            </a:r>
          </a:p>
        </p:txBody>
      </p:sp>
      <p:pic>
        <p:nvPicPr>
          <p:cNvPr id="4098" name="Picture 2" descr="Resultado de imagen de the fokker dr.1 biplan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005064"/>
            <a:ext cx="5400599" cy="25922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252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-</a:t>
            </a:r>
            <a:r>
              <a:rPr lang="es-ES_tradnl" dirty="0"/>
              <a:t> </a:t>
            </a:r>
            <a:r>
              <a:rPr lang="es-ES_tradnl" dirty="0" err="1"/>
              <a:t>The</a:t>
            </a:r>
            <a:r>
              <a:rPr lang="es-ES_tradnl" dirty="0"/>
              <a:t> </a:t>
            </a:r>
            <a:r>
              <a:rPr lang="es-ES_tradnl" dirty="0" err="1"/>
              <a:t>biplane</a:t>
            </a:r>
            <a:r>
              <a:rPr lang="es-ES_tradnl" dirty="0"/>
              <a:t> can </a:t>
            </a:r>
            <a:r>
              <a:rPr lang="es-ES_tradnl" dirty="0" err="1"/>
              <a:t>carry</a:t>
            </a:r>
            <a:r>
              <a:rPr lang="es-ES_tradnl" dirty="0"/>
              <a:t> </a:t>
            </a:r>
            <a:r>
              <a:rPr lang="es-ES_tradnl" dirty="0" err="1"/>
              <a:t>two</a:t>
            </a:r>
            <a:r>
              <a:rPr lang="es-ES_tradnl" dirty="0"/>
              <a:t> </a:t>
            </a:r>
            <a:r>
              <a:rPr lang="es-ES_tradnl" dirty="0" err="1"/>
              <a:t>passengers</a:t>
            </a:r>
            <a:r>
              <a:rPr lang="es-ES_tradnl" dirty="0"/>
              <a:t>: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pilot</a:t>
            </a:r>
            <a:r>
              <a:rPr lang="es-ES_tradnl" dirty="0" smtClean="0"/>
              <a:t> </a:t>
            </a:r>
            <a:r>
              <a:rPr lang="es-ES_tradnl" dirty="0"/>
              <a:t>and </a:t>
            </a:r>
            <a:r>
              <a:rPr lang="es-ES_tradnl" dirty="0" err="1"/>
              <a:t>the</a:t>
            </a:r>
            <a:r>
              <a:rPr lang="es-ES_tradnl" dirty="0"/>
              <a:t> </a:t>
            </a:r>
            <a:r>
              <a:rPr lang="es-ES_tradnl" dirty="0" err="1"/>
              <a:t>passenger</a:t>
            </a:r>
            <a:r>
              <a:rPr lang="es-ES_tradnl" dirty="0" smtClean="0"/>
              <a:t>.</a:t>
            </a:r>
            <a:r>
              <a:rPr lang="es-ES" dirty="0"/>
              <a:t> </a:t>
            </a:r>
            <a:br>
              <a:rPr lang="es-ES" dirty="0"/>
            </a:br>
            <a:endParaRPr lang="es-ES" dirty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9387" y="312737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HOW </a:t>
            </a:r>
            <a:r>
              <a:rPr lang="es-ES_tradnl" dirty="0"/>
              <a:t>MANY PASSENGERS CAN IT CARRY?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4" name="AutoShape 2" descr="Resultado de imagen de biplan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AutoShape 4" descr="Resultado de imagen de biplan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AutoShape 6" descr="Resultado de imagen de biplan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AutoShape 8" descr="Resultado de imagen de biplan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2809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10" descr="Resultado de imagen de biplan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07975" y="-1285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2" descr="Resultado de imagen de biplan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60375" y="2381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AutoShape 14" descr="Resultado de imagen de biplan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612775" y="17621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AutoShape 16" descr="Resultado de imagen de biplan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004048" y="68727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26055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</a:t>
            </a:r>
            <a:r>
              <a:rPr lang="en-US" dirty="0"/>
              <a:t>is safe but </a:t>
            </a:r>
            <a:r>
              <a:rPr lang="en-US" dirty="0" smtClean="0"/>
              <a:t>going by </a:t>
            </a:r>
            <a:r>
              <a:rPr lang="en-US" dirty="0"/>
              <a:t>plane has </a:t>
            </a:r>
            <a:r>
              <a:rPr lang="en-US" dirty="0" smtClean="0"/>
              <a:t>risks :</a:t>
            </a:r>
            <a:endParaRPr lang="es-ES" dirty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IT </a:t>
            </a:r>
            <a:r>
              <a:rPr lang="es-ES_tradnl" dirty="0"/>
              <a:t>IS SAFE?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pic>
        <p:nvPicPr>
          <p:cNvPr id="6146" name="Picture 2" descr="http://i.dailymail.co.uk/i/pix/2013/06/23/article-2346825-1A75A181000005DC-294_634x42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32" y="3357562"/>
            <a:ext cx="4896544" cy="23042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3161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396475"/>
          </a:xfrm>
        </p:spPr>
        <p:txBody>
          <a:bodyPr/>
          <a:lstStyle/>
          <a:p>
            <a:r>
              <a:rPr lang="es-ES_tradnl" dirty="0" err="1"/>
              <a:t>The</a:t>
            </a:r>
            <a:r>
              <a:rPr lang="es-ES_tradnl" dirty="0"/>
              <a:t> </a:t>
            </a:r>
            <a:r>
              <a:rPr lang="es-ES_tradnl" dirty="0" err="1"/>
              <a:t>biplane</a:t>
            </a:r>
            <a:r>
              <a:rPr lang="es-ES_tradnl" dirty="0"/>
              <a:t> </a:t>
            </a:r>
            <a:r>
              <a:rPr lang="es-ES_tradnl" dirty="0" err="1"/>
              <a:t>is</a:t>
            </a:r>
            <a:r>
              <a:rPr lang="es-ES_tradnl" dirty="0"/>
              <a:t> </a:t>
            </a:r>
            <a:r>
              <a:rPr lang="es-ES_tradnl" dirty="0" err="1"/>
              <a:t>small</a:t>
            </a:r>
            <a:r>
              <a:rPr lang="es-ES_tradnl" dirty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be</a:t>
            </a:r>
            <a:r>
              <a:rPr lang="es-ES_tradnl" dirty="0" smtClean="0"/>
              <a:t> a </a:t>
            </a:r>
            <a:r>
              <a:rPr lang="es-ES_tradnl" dirty="0" err="1" smtClean="0"/>
              <a:t>plane</a:t>
            </a:r>
            <a:r>
              <a:rPr lang="es-ES_tradnl" dirty="0" smtClean="0"/>
              <a:t> </a:t>
            </a:r>
            <a:r>
              <a:rPr lang="es-ES_tradnl" dirty="0" err="1" smtClean="0"/>
              <a:t>because</a:t>
            </a:r>
            <a:r>
              <a:rPr lang="es-ES_tradnl" dirty="0" smtClean="0"/>
              <a:t> planes can </a:t>
            </a:r>
            <a:r>
              <a:rPr lang="es-ES_tradnl" dirty="0" err="1" smtClean="0"/>
              <a:t>normally</a:t>
            </a:r>
            <a:r>
              <a:rPr lang="es-ES_tradnl" dirty="0" smtClean="0"/>
              <a:t> </a:t>
            </a:r>
            <a:r>
              <a:rPr lang="es-ES_tradnl" dirty="0" err="1"/>
              <a:t>carry</a:t>
            </a:r>
            <a:r>
              <a:rPr lang="es-ES_tradnl" dirty="0"/>
              <a:t> </a:t>
            </a:r>
            <a:r>
              <a:rPr lang="es-ES_tradnl" dirty="0" err="1"/>
              <a:t>lots</a:t>
            </a:r>
            <a:r>
              <a:rPr lang="es-ES_tradnl" dirty="0"/>
              <a:t> of </a:t>
            </a:r>
            <a:r>
              <a:rPr lang="es-ES_tradnl" dirty="0" err="1"/>
              <a:t>persons</a:t>
            </a:r>
            <a:r>
              <a:rPr lang="es-ES_tradnl" dirty="0"/>
              <a:t> </a:t>
            </a:r>
            <a:r>
              <a:rPr lang="es-ES_tradnl" dirty="0" smtClean="0"/>
              <a:t>and </a:t>
            </a:r>
            <a:r>
              <a:rPr lang="es-ES_tradnl" dirty="0" err="1"/>
              <a:t>the</a:t>
            </a:r>
            <a:r>
              <a:rPr lang="es-ES_tradnl" dirty="0"/>
              <a:t> </a:t>
            </a:r>
            <a:r>
              <a:rPr lang="es-ES_tradnl" dirty="0" err="1" smtClean="0"/>
              <a:t>biplane</a:t>
            </a:r>
            <a:r>
              <a:rPr lang="es-ES_tradnl" dirty="0" smtClean="0"/>
              <a:t> can </a:t>
            </a:r>
            <a:r>
              <a:rPr lang="es-ES_tradnl" dirty="0" err="1"/>
              <a:t>only</a:t>
            </a:r>
            <a:r>
              <a:rPr lang="es-ES_tradnl" dirty="0"/>
              <a:t> </a:t>
            </a:r>
            <a:r>
              <a:rPr lang="es-ES_tradnl" dirty="0" err="1" smtClean="0"/>
              <a:t>carry</a:t>
            </a:r>
            <a:r>
              <a:rPr lang="es-ES_tradnl" dirty="0" smtClean="0"/>
              <a:t> </a:t>
            </a:r>
            <a:r>
              <a:rPr lang="es-ES_tradnl" dirty="0" err="1" smtClean="0"/>
              <a:t>two</a:t>
            </a:r>
            <a:r>
              <a:rPr lang="es-ES_tradnl" dirty="0" smtClean="0"/>
              <a:t> </a:t>
            </a:r>
            <a:r>
              <a:rPr lang="es-ES_tradnl" dirty="0" err="1" smtClean="0"/>
              <a:t>people</a:t>
            </a:r>
            <a:r>
              <a:rPr lang="es-ES_tradnl" dirty="0" smtClean="0"/>
              <a:t>.</a:t>
            </a:r>
            <a:endParaRPr lang="es-ES" dirty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WHAT IS ITS SIZE? IS IT BIG OR SMALL?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18112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main advantage </a:t>
            </a:r>
            <a:r>
              <a:rPr lang="en-US" dirty="0"/>
              <a:t>of the biplane over the more traditional single plane or monoplane is </a:t>
            </a:r>
            <a:r>
              <a:rPr lang="en-US" dirty="0" smtClean="0"/>
              <a:t>that </a:t>
            </a:r>
            <a:r>
              <a:rPr lang="en-US" dirty="0"/>
              <a:t>combine great stiffness with light weight. </a:t>
            </a:r>
            <a:endParaRPr lang="en-U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Advantages</a:t>
            </a:r>
            <a:r>
              <a:rPr lang="es-ES" dirty="0" smtClean="0"/>
              <a:t> and </a:t>
            </a:r>
            <a:r>
              <a:rPr lang="es-ES" dirty="0" err="1" smtClean="0"/>
              <a:t>disadvantages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59807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79</TotalTime>
  <Words>214</Words>
  <Application>Microsoft Office PowerPoint</Application>
  <PresentationFormat>Presentación en pantalla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Forma de onda</vt:lpstr>
      <vt:lpstr>BIPLANE</vt:lpstr>
      <vt:lpstr>HISTORY</vt:lpstr>
      <vt:lpstr> Overview </vt:lpstr>
      <vt:lpstr>WHEN WAS INVEBTATED? AND WHO?</vt:lpstr>
      <vt:lpstr>HOW FAST CAN IT TRAVEL?</vt:lpstr>
      <vt:lpstr> HOW MANY PASSENGERS CAN IT CARRY? </vt:lpstr>
      <vt:lpstr> IT IS SAFE? </vt:lpstr>
      <vt:lpstr>WHAT IS ITS SIZE? IS IT BIG OR SMALL?</vt:lpstr>
      <vt:lpstr>Advantages and disadvantages </vt:lpstr>
      <vt:lpstr>BYE BYE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BIPLANE</dc:title>
  <dc:creator>mario</dc:creator>
  <cp:lastModifiedBy>User</cp:lastModifiedBy>
  <cp:revision>9</cp:revision>
  <dcterms:created xsi:type="dcterms:W3CDTF">2016-02-17T12:22:47Z</dcterms:created>
  <dcterms:modified xsi:type="dcterms:W3CDTF">2016-03-17T08:32:14Z</dcterms:modified>
</cp:coreProperties>
</file>