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15"/>
  </p:handoutMasterIdLst>
  <p:sldIdLst>
    <p:sldId id="256" r:id="rId2"/>
    <p:sldId id="257" r:id="rId3"/>
    <p:sldId id="259" r:id="rId4"/>
    <p:sldId id="258" r:id="rId5"/>
    <p:sldId id="260" r:id="rId6"/>
    <p:sldId id="267" r:id="rId7"/>
    <p:sldId id="266" r:id="rId8"/>
    <p:sldId id="268" r:id="rId9"/>
    <p:sldId id="261" r:id="rId10"/>
    <p:sldId id="263" r:id="rId11"/>
    <p:sldId id="264" r:id="rId12"/>
    <p:sldId id="265" r:id="rId13"/>
    <p:sldId id="262" r:id="rId14"/>
  </p:sldIdLst>
  <p:sldSz cx="9144000" cy="6858000" type="screen4x3"/>
  <p:notesSz cx="9144000" cy="6858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324" autoAdjust="0"/>
    <p:restoredTop sz="94660"/>
  </p:normalViewPr>
  <p:slideViewPr>
    <p:cSldViewPr>
      <p:cViewPr varScale="1">
        <p:scale>
          <a:sx n="69" d="100"/>
          <a:sy n="69" d="100"/>
        </p:scale>
        <p:origin x="-55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apçaler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Contenidor de data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033F79-3687-4BE4-AB85-26D6A65E1A05}" type="datetimeFigureOut">
              <a:rPr lang="ca-ES" smtClean="0"/>
              <a:pPr/>
              <a:t>17/03/2016</a:t>
            </a:fld>
            <a:endParaRPr lang="ca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4DD9C-8F9F-472C-A2D9-2952BEE9E926}" type="slidenum">
              <a:rPr lang="ca-ES" smtClean="0"/>
              <a:pPr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xmlns="" val="16232103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43940317-FEAA-4605-A79C-E3C6F75B7736}" type="datetimeFigureOut">
              <a:rPr lang="es-ES" smtClean="0"/>
              <a:pPr/>
              <a:t>17/03/2016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AFDCEE8B-A0A1-485D-B5B7-048BD21421A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40317-FEAA-4605-A79C-E3C6F75B7736}" type="datetimeFigureOut">
              <a:rPr lang="es-ES" smtClean="0"/>
              <a:pPr/>
              <a:t>17/03/2016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CEE8B-A0A1-485D-B5B7-048BD21421A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40317-FEAA-4605-A79C-E3C6F75B7736}" type="datetimeFigureOut">
              <a:rPr lang="es-ES" smtClean="0"/>
              <a:pPr/>
              <a:t>17/03/2016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CEE8B-A0A1-485D-B5B7-048BD21421A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43940317-FEAA-4605-A79C-E3C6F75B7736}" type="datetimeFigureOut">
              <a:rPr lang="es-ES" smtClean="0"/>
              <a:pPr/>
              <a:t>17/03/2016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CEE8B-A0A1-485D-B5B7-048BD21421A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43940317-FEAA-4605-A79C-E3C6F75B7736}" type="datetimeFigureOut">
              <a:rPr lang="es-ES" smtClean="0"/>
              <a:pPr/>
              <a:t>17/03/2016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AFDCEE8B-A0A1-485D-B5B7-048BD21421AD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3940317-FEAA-4605-A79C-E3C6F75B7736}" type="datetimeFigureOut">
              <a:rPr lang="es-ES" smtClean="0"/>
              <a:pPr/>
              <a:t>17/03/2016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FDCEE8B-A0A1-485D-B5B7-048BD21421A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43940317-FEAA-4605-A79C-E3C6F75B7736}" type="datetimeFigureOut">
              <a:rPr lang="es-ES" smtClean="0"/>
              <a:pPr/>
              <a:t>17/03/2016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AFDCEE8B-A0A1-485D-B5B7-048BD21421A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40317-FEAA-4605-A79C-E3C6F75B7736}" type="datetimeFigureOut">
              <a:rPr lang="es-ES" smtClean="0"/>
              <a:pPr/>
              <a:t>17/03/2016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CEE8B-A0A1-485D-B5B7-048BD21421A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3940317-FEAA-4605-A79C-E3C6F75B7736}" type="datetimeFigureOut">
              <a:rPr lang="es-ES" smtClean="0"/>
              <a:pPr/>
              <a:t>17/03/2016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FDCEE8B-A0A1-485D-B5B7-048BD21421A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43940317-FEAA-4605-A79C-E3C6F75B7736}" type="datetimeFigureOut">
              <a:rPr lang="es-ES" smtClean="0"/>
              <a:pPr/>
              <a:t>17/03/2016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AFDCEE8B-A0A1-485D-B5B7-048BD21421A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43940317-FEAA-4605-A79C-E3C6F75B7736}" type="datetimeFigureOut">
              <a:rPr lang="es-ES" smtClean="0"/>
              <a:pPr/>
              <a:t>17/03/2016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AFDCEE8B-A0A1-485D-B5B7-048BD21421A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43940317-FEAA-4605-A79C-E3C6F75B7736}" type="datetimeFigureOut">
              <a:rPr lang="es-ES" smtClean="0"/>
              <a:pPr/>
              <a:t>17/03/2016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AFDCEE8B-A0A1-485D-B5B7-048BD21421A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ctrTitle"/>
          </p:nvPr>
        </p:nvSpPr>
        <p:spPr>
          <a:xfrm rot="310526">
            <a:off x="714348" y="1571612"/>
            <a:ext cx="8062912" cy="1470025"/>
          </a:xfrm>
        </p:spPr>
        <p:txBody>
          <a:bodyPr>
            <a:normAutofit/>
          </a:bodyPr>
          <a:lstStyle/>
          <a:p>
            <a:r>
              <a:rPr lang="es-ES" sz="6000" dirty="0" smtClean="0"/>
              <a:t>JET PLANE</a:t>
            </a:r>
            <a:endParaRPr lang="es-ES" sz="6000" dirty="0"/>
          </a:p>
        </p:txBody>
      </p:sp>
      <p:sp>
        <p:nvSpPr>
          <p:cNvPr id="8" name="7 Subtítulo"/>
          <p:cNvSpPr>
            <a:spLocks noGrp="1"/>
          </p:cNvSpPr>
          <p:nvPr>
            <p:ph type="subTitle" idx="1"/>
          </p:nvPr>
        </p:nvSpPr>
        <p:spPr>
          <a:xfrm rot="21440355">
            <a:off x="540544" y="3429000"/>
            <a:ext cx="8062912" cy="2214578"/>
          </a:xfrm>
        </p:spPr>
        <p:txBody>
          <a:bodyPr/>
          <a:lstStyle/>
          <a:p>
            <a:r>
              <a:rPr lang="es-ES" dirty="0" smtClean="0"/>
              <a:t>Xavi and </a:t>
            </a:r>
            <a:r>
              <a:rPr lang="es-ES" dirty="0" err="1" smtClean="0"/>
              <a:t>Mika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70" decel="100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770" decel="100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2483768" y="1700808"/>
            <a:ext cx="4320480" cy="40324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9600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xmlns="" val="337807460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411760" y="1283756"/>
            <a:ext cx="4320480" cy="40324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96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xmlns="" val="2402091047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213992" y="1124744"/>
            <a:ext cx="4427984" cy="46085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9600" dirty="0" smtClean="0"/>
              <a:t>1</a:t>
            </a:r>
            <a:endParaRPr lang="ca-ES" sz="9600" dirty="0"/>
          </a:p>
        </p:txBody>
      </p:sp>
    </p:spTree>
    <p:extLst>
      <p:ext uri="{BB962C8B-B14F-4D97-AF65-F5344CB8AC3E}">
        <p14:creationId xmlns:p14="http://schemas.microsoft.com/office/powerpoint/2010/main" xmlns="" val="109696957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0" y="268288"/>
            <a:ext cx="8229600" cy="1398587"/>
          </a:xfrm>
        </p:spPr>
        <p:txBody>
          <a:bodyPr/>
          <a:lstStyle/>
          <a:p>
            <a:r>
              <a:rPr lang="es-ES" dirty="0" smtClean="0"/>
              <a:t>BYE </a:t>
            </a:r>
            <a:r>
              <a:rPr lang="es-ES" dirty="0" err="1" smtClean="0"/>
              <a:t>BYE</a:t>
            </a:r>
            <a:r>
              <a:rPr lang="es-ES" dirty="0" smtClean="0"/>
              <a:t>!!!</a:t>
            </a:r>
            <a:endParaRPr lang="es-ES" dirty="0"/>
          </a:p>
        </p:txBody>
      </p:sp>
      <p:sp>
        <p:nvSpPr>
          <p:cNvPr id="6" name="5 Cara sonriente"/>
          <p:cNvSpPr/>
          <p:nvPr/>
        </p:nvSpPr>
        <p:spPr>
          <a:xfrm>
            <a:off x="1857356" y="1412776"/>
            <a:ext cx="5214974" cy="4320480"/>
          </a:xfrm>
          <a:prstGeom prst="smileyFace">
            <a:avLst>
              <a:gd name="adj" fmla="val -46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ripple/>
        <p:sndAc>
          <p:stSnd>
            <p:snd r:embed="rId3" name="bomb.wav"/>
          </p:stSnd>
        </p:sndAc>
      </p:transition>
    </mc:Choice>
    <mc:Fallback>
      <p:transition spd="slow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      WHEN WAS INVENTED?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186238" cy="4525963"/>
          </a:xfrm>
        </p:spPr>
        <p:txBody>
          <a:bodyPr>
            <a:normAutofit/>
          </a:bodyPr>
          <a:lstStyle/>
          <a:p>
            <a:pPr marL="64008" indent="0">
              <a:buNone/>
            </a:pPr>
            <a:r>
              <a:rPr lang="en-US" dirty="0" smtClean="0"/>
              <a:t>The first time that a jet plane took flight was on July 27 of </a:t>
            </a:r>
            <a:r>
              <a:rPr lang="en-US" dirty="0" smtClean="0"/>
              <a:t>1949. This </a:t>
            </a:r>
            <a:r>
              <a:rPr lang="en-US" dirty="0" smtClean="0"/>
              <a:t>jet  plane the </a:t>
            </a:r>
            <a:r>
              <a:rPr lang="en-US" dirty="0" smtClean="0"/>
              <a:t>British “ </a:t>
            </a:r>
            <a:r>
              <a:rPr lang="en-US" dirty="0" smtClean="0"/>
              <a:t>De Havilland </a:t>
            </a:r>
            <a:r>
              <a:rPr lang="en-US" dirty="0" smtClean="0"/>
              <a:t>Comet” made </a:t>
            </a:r>
            <a:r>
              <a:rPr lang="en-US" dirty="0" smtClean="0"/>
              <a:t>its maiden test-flight in England.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s-ES" dirty="0"/>
          </a:p>
        </p:txBody>
      </p:sp>
      <p:pic>
        <p:nvPicPr>
          <p:cNvPr id="5" name="4 Marcador de contenido" descr="http://www.extremetech.com/wp-content/uploads/2012/05/de-Havilland-Comet-1-showing-square-windows.jpg"/>
          <p:cNvPicPr>
            <a:picLocks noGrp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648200" y="2770555"/>
            <a:ext cx="4038600" cy="2429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   </a:t>
            </a:r>
            <a:r>
              <a:rPr lang="es-ES" dirty="0" err="1" smtClean="0"/>
              <a:t>How</a:t>
            </a:r>
            <a:r>
              <a:rPr lang="es-ES" dirty="0" smtClean="0"/>
              <a:t> </a:t>
            </a:r>
            <a:r>
              <a:rPr lang="es-ES" dirty="0" err="1" smtClean="0"/>
              <a:t>fast</a:t>
            </a:r>
            <a:r>
              <a:rPr lang="es-ES" dirty="0" smtClean="0"/>
              <a:t> can </a:t>
            </a:r>
            <a:r>
              <a:rPr lang="es-ES" dirty="0" err="1" smtClean="0"/>
              <a:t>it</a:t>
            </a:r>
            <a:r>
              <a:rPr lang="es-ES" dirty="0" smtClean="0"/>
              <a:t> </a:t>
            </a:r>
            <a:r>
              <a:rPr lang="es-ES" dirty="0" err="1" smtClean="0"/>
              <a:t>travel</a:t>
            </a:r>
            <a:r>
              <a:rPr lang="es-ES" dirty="0" smtClean="0"/>
              <a:t>?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4008" indent="0">
              <a:buNone/>
            </a:pPr>
            <a:r>
              <a:rPr lang="en-US" dirty="0" smtClean="0"/>
              <a:t>The </a:t>
            </a:r>
            <a:r>
              <a:rPr lang="en-US" dirty="0" smtClean="0"/>
              <a:t>jet plane </a:t>
            </a:r>
            <a:r>
              <a:rPr lang="en-US" dirty="0" smtClean="0"/>
              <a:t>can </a:t>
            </a:r>
            <a:r>
              <a:rPr lang="en-US" dirty="0" smtClean="0"/>
              <a:t>travel from a restriction of 290 mph when the plane is under to 10’000 m.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        WHO INVENTED IT</a:t>
            </a:r>
            <a:r>
              <a:rPr lang="es-ES" sz="3600" dirty="0" smtClean="0"/>
              <a:t>?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64008" indent="0">
              <a:buNone/>
            </a:pPr>
            <a:r>
              <a:rPr lang="en-US" dirty="0" smtClean="0"/>
              <a:t>It was </a:t>
            </a:r>
            <a:r>
              <a:rPr lang="en-US" dirty="0" smtClean="0"/>
              <a:t>invented by sir </a:t>
            </a:r>
            <a:r>
              <a:rPr lang="en-US" dirty="0"/>
              <a:t>G</a:t>
            </a:r>
            <a:r>
              <a:rPr lang="en-US" dirty="0" smtClean="0"/>
              <a:t>eoffrey de Havilland and for this </a:t>
            </a:r>
            <a:r>
              <a:rPr lang="en-US" dirty="0" smtClean="0"/>
              <a:t>reason, the </a:t>
            </a:r>
            <a:r>
              <a:rPr lang="en-US" dirty="0" smtClean="0"/>
              <a:t>plane was called the De Havilland Comet. </a:t>
            </a:r>
            <a:endParaRPr lang="en-US" dirty="0" smtClean="0"/>
          </a:p>
          <a:p>
            <a:pPr marL="64008" indent="0">
              <a:buNone/>
            </a:pPr>
            <a:r>
              <a:rPr lang="en-US" dirty="0" smtClean="0"/>
              <a:t>Sir </a:t>
            </a:r>
            <a:r>
              <a:rPr lang="en-US" dirty="0" smtClean="0"/>
              <a:t>Geoffrey was an aircraft designer and aviation </a:t>
            </a:r>
            <a:r>
              <a:rPr lang="en-US" dirty="0" err="1" smtClean="0"/>
              <a:t>pionner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s-E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916832"/>
            <a:ext cx="2817440" cy="3803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dirty="0" smtClean="0"/>
              <a:t> </a:t>
            </a:r>
            <a:r>
              <a:rPr lang="es-ES" dirty="0" smtClean="0"/>
              <a:t>H</a:t>
            </a:r>
            <a:r>
              <a:rPr lang="es-ES" dirty="0" smtClean="0"/>
              <a:t>OW </a:t>
            </a:r>
            <a:r>
              <a:rPr lang="es-ES" dirty="0" smtClean="0"/>
              <a:t>MANY PASSENGERS CAN </a:t>
            </a:r>
            <a:r>
              <a:rPr lang="es-ES" dirty="0" smtClean="0"/>
              <a:t>IT CARRY? 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s-ES" dirty="0" smtClean="0"/>
          </a:p>
          <a:p>
            <a:endParaRPr lang="es-ES" dirty="0"/>
          </a:p>
        </p:txBody>
      </p:sp>
      <p:sp>
        <p:nvSpPr>
          <p:cNvPr id="4" name="3 Rectángulo"/>
          <p:cNvSpPr/>
          <p:nvPr/>
        </p:nvSpPr>
        <p:spPr>
          <a:xfrm rot="10800000" flipV="1">
            <a:off x="323528" y="2461538"/>
            <a:ext cx="374441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The A380,the biggest jet plane </a:t>
            </a:r>
            <a:r>
              <a:rPr lang="en-US" sz="2400" dirty="0" smtClean="0"/>
              <a:t>can </a:t>
            </a:r>
            <a:r>
              <a:rPr lang="en-US" sz="2400" dirty="0" smtClean="0"/>
              <a:t>carry </a:t>
            </a:r>
            <a:r>
              <a:rPr lang="en-US" sz="2400" dirty="0" smtClean="0"/>
              <a:t>around </a:t>
            </a:r>
            <a:r>
              <a:rPr lang="en-US" sz="2400" dirty="0" smtClean="0"/>
              <a:t>525 passengers  for  each travel </a:t>
            </a:r>
            <a:r>
              <a:rPr lang="en-US" sz="2400" dirty="0" smtClean="0"/>
              <a:t>, but </a:t>
            </a:r>
            <a:r>
              <a:rPr lang="en-US" sz="2400" dirty="0" smtClean="0"/>
              <a:t>the normal jet  plane can </a:t>
            </a:r>
            <a:r>
              <a:rPr lang="en-US" sz="2400" dirty="0" smtClean="0"/>
              <a:t>carry around </a:t>
            </a:r>
            <a:r>
              <a:rPr lang="en-US" sz="2400" dirty="0" smtClean="0"/>
              <a:t>100 or 200 passengers in each travel</a:t>
            </a:r>
            <a:endParaRPr lang="es-ES" sz="24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11960" y="2276872"/>
            <a:ext cx="4390461" cy="3600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800" decel="100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         DOES IT HAVE WINGS? </a:t>
            </a:r>
            <a:endParaRPr lang="ca-ES" dirty="0"/>
          </a:p>
        </p:txBody>
      </p:sp>
      <p:sp>
        <p:nvSpPr>
          <p:cNvPr id="5" name="Contenidor de contingut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All </a:t>
            </a:r>
            <a:r>
              <a:rPr lang="ca-ES" dirty="0" err="1" smtClean="0"/>
              <a:t>the</a:t>
            </a:r>
            <a:r>
              <a:rPr lang="ca-ES" dirty="0" smtClean="0"/>
              <a:t> jet planes </a:t>
            </a:r>
            <a:r>
              <a:rPr lang="ca-ES" dirty="0" err="1" smtClean="0"/>
              <a:t>have</a:t>
            </a:r>
            <a:r>
              <a:rPr lang="ca-ES" dirty="0" smtClean="0"/>
              <a:t> got </a:t>
            </a:r>
            <a:r>
              <a:rPr lang="ca-ES" dirty="0" err="1" smtClean="0"/>
              <a:t>wings</a:t>
            </a:r>
            <a:r>
              <a:rPr lang="ca-ES" dirty="0" smtClean="0"/>
              <a:t> </a:t>
            </a:r>
            <a:r>
              <a:rPr lang="ca-ES" dirty="0" err="1" smtClean="0"/>
              <a:t>because</a:t>
            </a:r>
            <a:r>
              <a:rPr lang="ca-ES" dirty="0" smtClean="0"/>
              <a:t> </a:t>
            </a:r>
            <a:r>
              <a:rPr lang="ca-ES" dirty="0" err="1" smtClean="0"/>
              <a:t>without</a:t>
            </a:r>
            <a:r>
              <a:rPr lang="ca-ES" dirty="0" smtClean="0"/>
              <a:t> </a:t>
            </a:r>
            <a:r>
              <a:rPr lang="ca-ES" dirty="0" err="1" smtClean="0"/>
              <a:t>wings</a:t>
            </a:r>
            <a:r>
              <a:rPr lang="ca-ES" dirty="0" smtClean="0"/>
              <a:t> </a:t>
            </a:r>
            <a:r>
              <a:rPr lang="ca-ES" dirty="0" err="1" smtClean="0"/>
              <a:t>the</a:t>
            </a:r>
            <a:r>
              <a:rPr lang="ca-ES" dirty="0" smtClean="0"/>
              <a:t> </a:t>
            </a:r>
            <a:r>
              <a:rPr lang="ca-ES" dirty="0" err="1" smtClean="0"/>
              <a:t>plane</a:t>
            </a:r>
            <a:r>
              <a:rPr lang="ca-ES" dirty="0" smtClean="0"/>
              <a:t> </a:t>
            </a:r>
          </a:p>
          <a:p>
            <a:pPr marL="64008" indent="0">
              <a:buNone/>
            </a:pPr>
            <a:r>
              <a:rPr lang="ca-ES" dirty="0"/>
              <a:t> </a:t>
            </a:r>
            <a:r>
              <a:rPr lang="ca-ES" dirty="0" smtClean="0"/>
              <a:t>   </a:t>
            </a:r>
            <a:r>
              <a:rPr lang="ca-ES" dirty="0" err="1" smtClean="0"/>
              <a:t>can’t</a:t>
            </a:r>
            <a:r>
              <a:rPr lang="ca-ES" dirty="0" smtClean="0"/>
              <a:t> </a:t>
            </a:r>
            <a:r>
              <a:rPr lang="ca-ES" dirty="0" err="1" smtClean="0"/>
              <a:t>fly</a:t>
            </a:r>
            <a:r>
              <a:rPr lang="ca-E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456353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38" presetClass="entr" presetSubtype="0" ac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/>
              <a:t> </a:t>
            </a:r>
            <a:r>
              <a:rPr lang="ca-ES" dirty="0" smtClean="0"/>
              <a:t>                  IS IT SAFE?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64008" indent="0">
              <a:buNone/>
            </a:pPr>
            <a:r>
              <a:rPr lang="en-GB" sz="3000" dirty="0" smtClean="0"/>
              <a:t>Nobody  proved that a jet plane </a:t>
            </a:r>
            <a:r>
              <a:rPr lang="en-GB" sz="3000" dirty="0" smtClean="0"/>
              <a:t>i</a:t>
            </a:r>
            <a:r>
              <a:rPr lang="en-GB" sz="3000" dirty="0" smtClean="0"/>
              <a:t>s </a:t>
            </a:r>
            <a:r>
              <a:rPr lang="en-GB" sz="3000" dirty="0" smtClean="0"/>
              <a:t>safe but normally the planes are safe and comfortable.</a:t>
            </a:r>
            <a:endParaRPr lang="en-GB" sz="30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353232" y="1844824"/>
            <a:ext cx="4790768" cy="3960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475894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ol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WHAT IS </a:t>
            </a:r>
            <a:r>
              <a:rPr lang="ca-ES" dirty="0" smtClean="0"/>
              <a:t>ITS </a:t>
            </a:r>
            <a:r>
              <a:rPr lang="ca-ES" dirty="0" err="1" smtClean="0"/>
              <a:t>SIZE</a:t>
            </a:r>
            <a:r>
              <a:rPr lang="ca-ES" dirty="0" smtClean="0"/>
              <a:t>? </a:t>
            </a:r>
            <a:r>
              <a:rPr lang="ca-ES" dirty="0" smtClean="0"/>
              <a:t>IS IT </a:t>
            </a:r>
            <a:r>
              <a:rPr lang="ca-ES" dirty="0" smtClean="0"/>
              <a:t>BIG    OR SMALL?</a:t>
            </a:r>
            <a:endParaRPr lang="ca-ES" dirty="0"/>
          </a:p>
        </p:txBody>
      </p:sp>
      <p:sp>
        <p:nvSpPr>
          <p:cNvPr id="10" name="Contenidor de contingut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A jet </a:t>
            </a:r>
            <a:r>
              <a:rPr lang="ca-ES" dirty="0" err="1" smtClean="0"/>
              <a:t>plane</a:t>
            </a:r>
            <a:r>
              <a:rPr lang="ca-ES" dirty="0" smtClean="0"/>
              <a:t> </a:t>
            </a:r>
            <a:r>
              <a:rPr lang="ca-ES" dirty="0" smtClean="0"/>
              <a:t>is </a:t>
            </a:r>
            <a:r>
              <a:rPr lang="ca-ES" dirty="0" smtClean="0"/>
              <a:t>always </a:t>
            </a:r>
            <a:r>
              <a:rPr lang="ca-ES" dirty="0" err="1" smtClean="0"/>
              <a:t>big</a:t>
            </a:r>
            <a:r>
              <a:rPr lang="ca-ES" dirty="0" smtClean="0"/>
              <a:t>  </a:t>
            </a:r>
            <a:r>
              <a:rPr lang="ca-ES" dirty="0" err="1" smtClean="0"/>
              <a:t>but</a:t>
            </a:r>
            <a:r>
              <a:rPr lang="ca-ES" dirty="0" smtClean="0"/>
              <a:t> </a:t>
            </a:r>
            <a:r>
              <a:rPr lang="ca-ES" dirty="0" err="1" smtClean="0"/>
              <a:t>some</a:t>
            </a:r>
            <a:r>
              <a:rPr lang="ca-ES" dirty="0" smtClean="0"/>
              <a:t> of </a:t>
            </a:r>
            <a:r>
              <a:rPr lang="ca-ES" dirty="0" err="1" smtClean="0"/>
              <a:t>them</a:t>
            </a:r>
            <a:r>
              <a:rPr lang="ca-ES" dirty="0" smtClean="0"/>
              <a:t> </a:t>
            </a:r>
            <a:r>
              <a:rPr lang="ca-ES" dirty="0" err="1" smtClean="0"/>
              <a:t>are</a:t>
            </a:r>
            <a:r>
              <a:rPr lang="ca-ES" dirty="0" smtClean="0"/>
              <a:t> </a:t>
            </a:r>
            <a:r>
              <a:rPr lang="ca-ES" dirty="0" err="1" smtClean="0"/>
              <a:t>smaller</a:t>
            </a:r>
            <a:r>
              <a:rPr lang="ca-ES" dirty="0" smtClean="0"/>
              <a:t>.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xmlns="" val="515310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HAVE YOU EVER BEEN IN ONE   OF THEM?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Yes , </a:t>
            </a:r>
            <a:r>
              <a:rPr lang="es-ES" dirty="0" err="1" smtClean="0"/>
              <a:t>we</a:t>
            </a:r>
            <a:r>
              <a:rPr lang="es-ES" dirty="0" smtClean="0"/>
              <a:t>  </a:t>
            </a:r>
            <a:r>
              <a:rPr lang="es-ES" dirty="0" err="1" smtClean="0"/>
              <a:t>have</a:t>
            </a:r>
            <a:r>
              <a:rPr lang="es-ES" dirty="0" smtClean="0"/>
              <a:t> </a:t>
            </a:r>
            <a:r>
              <a:rPr lang="es-ES" dirty="0" err="1" smtClean="0"/>
              <a:t>been</a:t>
            </a:r>
            <a:r>
              <a:rPr lang="es-ES" dirty="0" smtClean="0"/>
              <a:t> in </a:t>
            </a:r>
            <a:r>
              <a:rPr lang="es-ES" dirty="0" err="1" smtClean="0"/>
              <a:t>one</a:t>
            </a:r>
            <a:r>
              <a:rPr lang="es-ES" dirty="0" smtClean="0"/>
              <a:t> of </a:t>
            </a:r>
            <a:r>
              <a:rPr lang="es-ES" dirty="0" err="1" smtClean="0"/>
              <a:t>them</a:t>
            </a:r>
            <a:r>
              <a:rPr lang="es-ES" dirty="0" smtClean="0"/>
              <a:t>.</a:t>
            </a:r>
          </a:p>
          <a:p>
            <a:pPr>
              <a:buNone/>
            </a:pPr>
            <a:r>
              <a:rPr lang="es-ES" dirty="0" smtClean="0"/>
              <a:t>    </a:t>
            </a:r>
            <a:r>
              <a:rPr lang="es-ES" dirty="0" err="1" smtClean="0"/>
              <a:t>It’s</a:t>
            </a:r>
            <a:r>
              <a:rPr lang="es-ES" dirty="0" smtClean="0"/>
              <a:t> a </a:t>
            </a:r>
            <a:r>
              <a:rPr lang="es-ES" dirty="0" err="1" smtClean="0"/>
              <a:t>good</a:t>
            </a:r>
            <a:r>
              <a:rPr lang="es-ES" dirty="0" smtClean="0"/>
              <a:t> </a:t>
            </a:r>
            <a:r>
              <a:rPr lang="es-ES" dirty="0" err="1" smtClean="0"/>
              <a:t>experience</a:t>
            </a:r>
            <a:r>
              <a:rPr lang="en-GB" dirty="0" smtClean="0"/>
              <a:t> travel in a jet plane.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154</TotalTime>
  <Words>233</Words>
  <Application>Microsoft Office PowerPoint</Application>
  <PresentationFormat>Presentación en pantalla (4:3)</PresentationFormat>
  <Paragraphs>28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Brío</vt:lpstr>
      <vt:lpstr>JET PLANE</vt:lpstr>
      <vt:lpstr>      WHEN WAS INVENTED?</vt:lpstr>
      <vt:lpstr>   How fast can it travel?</vt:lpstr>
      <vt:lpstr>        WHO INVENTED IT?</vt:lpstr>
      <vt:lpstr> HOW MANY PASSENGERS CAN IT CARRY?  </vt:lpstr>
      <vt:lpstr>         DOES IT HAVE WINGS? </vt:lpstr>
      <vt:lpstr>                   IS IT SAFE?</vt:lpstr>
      <vt:lpstr>WHAT IS ITS SIZE? IS IT BIG    OR SMALL?</vt:lpstr>
      <vt:lpstr>HAVE YOU EVER BEEN IN ONE   OF THEM?</vt:lpstr>
      <vt:lpstr>Diapositiva 10</vt:lpstr>
      <vt:lpstr>Diapositiva 11</vt:lpstr>
      <vt:lpstr>Diapositiva 12</vt:lpstr>
      <vt:lpstr>BYE BYE!!!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JET PLANE</dc:title>
  <dc:creator>alumne02</dc:creator>
  <cp:lastModifiedBy>User</cp:lastModifiedBy>
  <cp:revision>16</cp:revision>
  <cp:lastPrinted>2016-02-25T20:48:06Z</cp:lastPrinted>
  <dcterms:created xsi:type="dcterms:W3CDTF">2016-02-25T17:50:18Z</dcterms:created>
  <dcterms:modified xsi:type="dcterms:W3CDTF">2016-03-17T08:30:46Z</dcterms:modified>
</cp:coreProperties>
</file>