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8" r:id="rId9"/>
    <p:sldId id="261" r:id="rId10"/>
    <p:sldId id="263" r:id="rId11"/>
    <p:sldId id="264" r:id="rId12"/>
    <p:sldId id="262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D67E3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92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5DFC0-02CA-4751-AB77-04827B20DE28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9BFC6-A99C-444A-8A21-0DD495BE508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571635"/>
          </a:xfrm>
        </p:spPr>
        <p:txBody>
          <a:bodyPr/>
          <a:lstStyle/>
          <a:p>
            <a:r>
              <a:rPr lang="es-E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HOT  AIR  BALLOONS</a:t>
            </a:r>
            <a:endParaRPr lang="es-E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1357322"/>
          </a:xfrm>
        </p:spPr>
        <p:txBody>
          <a:bodyPr/>
          <a:lstStyle/>
          <a:p>
            <a:r>
              <a:rPr lang="es-ES" dirty="0" smtClean="0">
                <a:solidFill>
                  <a:schemeClr val="accent2"/>
                </a:solidFill>
                <a:latin typeface="Comic Sans MS" pitchFamily="66" charset="0"/>
              </a:rPr>
              <a:t>MARIA &amp; PAULA</a:t>
            </a:r>
          </a:p>
          <a:p>
            <a:r>
              <a:rPr lang="es-ES" dirty="0" smtClean="0">
                <a:solidFill>
                  <a:schemeClr val="accent1"/>
                </a:solidFill>
                <a:latin typeface="Comic Sans MS" pitchFamily="66" charset="0"/>
              </a:rPr>
              <a:t>SCIENCE  2016</a:t>
            </a:r>
            <a:endParaRPr lang="es-ES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pic>
        <p:nvPicPr>
          <p:cNvPr id="1026" name="Picture 2" descr="http://d2847ql9t214mi.cloudfront.net/wp-content/uploads/2015/03/Best-Destinations-in-India-for-Hot-Air-Balloon-R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786058"/>
            <a:ext cx="6286544" cy="407194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What</a:t>
            </a:r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are </a:t>
            </a:r>
            <a:r>
              <a:rPr lang="es-E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</a:t>
            </a:r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s-E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parts</a:t>
            </a:r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of a </a:t>
            </a:r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</a:t>
            </a:r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ot </a:t>
            </a:r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ir Balloon?</a:t>
            </a:r>
            <a:endParaRPr lang="es-E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Comic Sans MS" pitchFamily="66" charset="0"/>
              </a:rPr>
              <a:t>THE 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Comic Sans MS" pitchFamily="66" charset="0"/>
              </a:rPr>
              <a:t>BASKET</a:t>
            </a:r>
          </a:p>
          <a:p>
            <a:pPr marL="0" indent="0"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dirty="0">
                <a:latin typeface="Comic Sans MS" pitchFamily="66" charset="0"/>
              </a:rPr>
              <a:t>Basket or Gondola, as it is sometimes referred to, is where the pilot and passengers are held.</a:t>
            </a:r>
          </a:p>
          <a:p>
            <a:pPr marL="0" indent="0">
              <a:buNone/>
            </a:pPr>
            <a:endParaRPr lang="en-US" sz="28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Comic Sans MS" pitchFamily="66" charset="0"/>
              </a:rPr>
              <a:t>THE 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Comic Sans MS" pitchFamily="66" charset="0"/>
              </a:rPr>
              <a:t>BURNER</a:t>
            </a:r>
          </a:p>
          <a:p>
            <a:pPr marL="0" indent="0"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dirty="0">
                <a:latin typeface="Comic Sans MS" pitchFamily="66" charset="0"/>
              </a:rPr>
              <a:t>burner is what propels the hot air up into the envelope, it is like the engine of the balloon.</a:t>
            </a:r>
          </a:p>
          <a:p>
            <a:pPr marL="0" indent="0">
              <a:buNone/>
            </a:pPr>
            <a:r>
              <a:rPr lang="en-US" sz="2800" dirty="0" smtClean="0">
                <a:latin typeface="Comic Sans MS" pitchFamily="66" charset="0"/>
              </a:rPr>
              <a:t>                     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Comic Sans MS" pitchFamily="66" charset="0"/>
              </a:rPr>
              <a:t>THE ENVELOPE </a:t>
            </a:r>
          </a:p>
          <a:p>
            <a:pPr marL="0" indent="0"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dirty="0">
                <a:latin typeface="Comic Sans MS" pitchFamily="66" charset="0"/>
              </a:rPr>
              <a:t>actual balloon part of a hot air balloon is referred to as 'The Envelope'.</a:t>
            </a:r>
          </a:p>
          <a:p>
            <a:pPr marL="0" indent="0">
              <a:buNone/>
            </a:pPr>
            <a:endParaRPr lang="en-US" sz="28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3478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This is an image of what we have seen 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before:</a:t>
            </a:r>
            <a:endParaRPr lang="es-E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628800"/>
            <a:ext cx="4824536" cy="50733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359655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WE HOPE YOU LIKED IT!</a:t>
            </a:r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Wingdings" panose="05000000000000000000" pitchFamily="2" charset="2"/>
              </a:rPr>
              <a:t>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2132856"/>
            <a:ext cx="4762500" cy="3543300"/>
          </a:xfrm>
        </p:spPr>
      </p:pic>
    </p:spTree>
    <p:extLst>
      <p:ext uri="{BB962C8B-B14F-4D97-AF65-F5344CB8AC3E}">
        <p14:creationId xmlns="" xmlns:p14="http://schemas.microsoft.com/office/powerpoint/2010/main" val="42486964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  <p:sndAc>
          <p:stSnd>
            <p:snd r:embed="rId4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E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WHEN WAS INVENTED?</a:t>
            </a:r>
            <a:endParaRPr lang="es-E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>
                <a:latin typeface="Comic Sans MS" pitchFamily="66" charset="0"/>
              </a:rPr>
              <a:t>The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first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smtClean="0">
                <a:latin typeface="Comic Sans MS" pitchFamily="66" charset="0"/>
              </a:rPr>
              <a:t>hot air balloon were invented in China for military signals. Modern hot air balloons were invented in 1783 </a:t>
            </a:r>
            <a:r>
              <a:rPr lang="es-ES" dirty="0" err="1" smtClean="0">
                <a:latin typeface="Comic Sans MS" pitchFamily="66" charset="0"/>
              </a:rPr>
              <a:t>by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smtClean="0">
                <a:latin typeface="Comic Sans MS" pitchFamily="66" charset="0"/>
              </a:rPr>
              <a:t>Montgolfier Brothers</a:t>
            </a:r>
            <a:r>
              <a:rPr lang="es-ES" dirty="0">
                <a:latin typeface="Comic Sans MS" pitchFamily="66" charset="0"/>
              </a:rPr>
              <a:t>.</a:t>
            </a:r>
            <a:endParaRPr lang="es-ES" dirty="0" smtClean="0">
              <a:latin typeface="Comic Sans MS" pitchFamily="66" charset="0"/>
            </a:endParaRPr>
          </a:p>
        </p:txBody>
      </p:sp>
      <p:sp>
        <p:nvSpPr>
          <p:cNvPr id="1026" name="AutoShape 2" descr="Resultat d'imatges de fotos de los montgolfier broth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Resultat d'imatges de fotos de los montgolfier broth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eg;base64,/9j/4AAQSkZJRgABAQAAAQABAAD/2wCEAAkGBxQTEhUUExQWFhQXFxobFxgYFx0cGBwYGh0YGhoaHBgaHSggGBwlHBwdIjEhJSkrLi4uGB8zODMsNygtLisBCgoKDg0OFxAQFywcHBwsLCwsLCwsLCwsLCwsLCwsLCwsLCwsLDcsLCwsLCw3LCw3LDcsLCwsKyw3NyssLCwrK//AABEIALMBGgMBIgACEQEDEQH/xAAcAAABBQEBAQAAAAAAAAAAAAAFAAIDBAYBBwj/xAA7EAABAwIEAwUHAgUFAQEBAAABAAIRAyEEEjFBBVFhBhMicYEykaGxwdHwQuEHFCNS8RUzYnKCQ1MX/8QAGAEAAwEBAAAAAAAAAAAAAAAAAAECAwT/xAAdEQEBAQADAQEBAQAAAAAAAAAAARECITFBEmFx/9oADAMBAAIRAxEAPwDGmJ5JfVMBunZSudssUmS6269s/h7ws0cOC4QXX9NB8PmvLuyPB316rABLQZcSLQPvovdKLcoAsLWCrhE8qnG641qjbUvEqYOELRBj27qJzOtxfVTPuYXALoCrvfRdqPFverL/ACkJjqAO1kj1WqtnTVValIWPorlTD9Lx/hUK9N7TuR+e5KmGYuWzzg215/FUSIh3QfA/NHDgnPvO+pso8RwyASNeulgpw9ec9reHhlUvGjjm6A77eqA1R4jFmkaLf9pcIX0iP1Ngi3w84svO6j7/AJsoUeyw1TAYdMWm46JMI0PJWKNcQ4OAMjUaiEBFhmAGYIM2F7Aq8Cc7A4HKOWsmffdQ4hzZblFhG+p/PorLWl5aRqDZpvDRABPMymErH5XS0XmNedgPzktLwbDS5rA0m4JMSJMW8hMlA8FRLpAvHicdPjoI+i9I7H8EFKm17hL4189fzonJtK3B3AUMjQPeeZ5+atBcAToW2MiXE5JMGrsLqSA5CUJSuoBjgmV6eZpHNSwkUB51xXC1G1zEgFpgnQPBAkTaIv6qE03PzNcZ0O3pEcoK2nHcFnaDFxPx1WaBY2AAZFhA+B+6xs7aSs1x3hwBsDDoMkD2rzfzWWfhTJsdeYWw4linERAIziNQRJ90J5NIWltrXiVCnmYp7orwThL678rB1/Co+F8MfWeGNBJJ/J5QvV+yPChh/DluTc7xtfdOTSFOy/Chh6DQYDgIJiCSjouL3H5cJU67XCB7vzRRupiPILXMRqKgZdIkjRXGM+CH0cjTYm50Vxj4nYzp7kQVM5qTGphffVKk8zcymSbIF0BKVwlMjDTXDTXc65n/AD81SMnU1DVpypc9r/JROd0vHxQGd4jhIeAbh0jXT82Xm3ajhHdVSIIadCb+cH3e9emcXqWzbiSPMX+aGdosAK1DNOjZiFnY0leUz001TeWtzP5KtPa0PPJMawT4osJvbzjmoM+k5uU2vOvTyVygwxeQSIbyF7eRsqZeGuAjTURvaPOEQwtWTYZth1J6DUAJhp+yPDy9zWlgLWkS4Hca+cL1Ci2ABsAsz2NwzWUpHUC17a+crT59FrxjPlTyE4LgK6rSSS5K6gEuErq4UBwpyjL4TmuQHZXJXVwoBlZshef8TwuSs+XEN2A2Mr0LMs32pwxcJaA6YkdOfXX4KOUVxrFNw5cC0kyQSb2kGW36/VVXYJ8m3w/ZFquINgfDMxym0hRfz9Pc/NZLO/h6GhjyR4swE7xAPzlb7C5TynVeMcF4q6nIBgyD5jcfNavCdq4kk3AgDSfenLgs16G7Dt6FQ1MJsCQOh+6xje3NNpAc7LJ30I8xbXmp39tKEwajddZkRPMKtifzRZlFgcXd4bnnYRy80To4humv5usG7tFQLyW1CTNgPkEVwXFHVmkU25dpPPfzSlPGr/mhMNIJ3Vth5/BBuGYDI3edyTcnmUYpj3q4mpwUio0x2IaDcj3qtJKQmOIUT8S2JJEdSqjMWxxAa9p8iD9VNoxfsbet017FBMe6OahqVgL/AF96ZyB/G6JyOiJgi+iazDF+HaBYEQ7y+6disQ0gyR5bKPhGOaQ5jnWmWnoVH1Tz3tHwoUqhFi0zoNOQWbpm+0CbbnSwt1XrHaqpRFFzbFxuIgu8+gXleMgOO19fcovqo7RcCfZknnMXtJ8louyHCDVqHKDlFhGhkQ53nt6oFhC51miS4ZZj9I1XqnYDCFtLNY7C0RH3ThW4NYPBBhDBAyiwA0RZossce0zTXexuZzxms0FwGXqBrbQod/8A0buqgZWw72dTa02sRrB06K5ykRZa9ESKHcO4xSrND6bgQbj/ABseivh0q9ScAlKpY7iDaQkrAdpO3uIDizD02gaB7pJk8hb6pXlIclr0yUivLOE8e4sSHFjHsndhaNtHWtdbfg3Hu98L293U0LHa+nMJTlDvEWe21k9ijqO8k0PiOpP1VdJTELnmnzZMD7oDoamVqQcIKbVrEDwtk8lWriq4WAb567WSNhOL0qjKjh4dzI6GCCbajboqJwzjeNfNH+0+ByNzDd3iPIGJQMYsC3fC1tOSxsax52x8H6/RTmtA5g/nvULWjROy8kgTMKXvaxjZLrDnNz8laZwFxqtpBpzEZjGw2nkrnZu2Jp7XMecELc8G4aO9xT23qWA5N8I0KYZLCdlXNh0jXa/TWLdfNekcAwAYyNzvt5D7qn2ar0zVq4cT/TIbJMg72/NloaDQ0wqkTauNNtPinUatrpCmPqmVG8gTyVpNr4nmbDXb4qjUxIeDkbI5gfXf3rtXAl93Alo/SLT0Kxnbri+Mw4aWubTpus0MbJBGkk8+gU2nI72jwbC056ZAvzjcmb2/dZzgNKmyrmaS2LtOYgx6azyR/so7E1sN31Sq8uLnWcG5SAffHqrL+y/fzUYHUntPiBEA7jLz3uFCtavDYoZMxvAJnmsD2o7WPLzQo+1MEi+uwA3XorMGDRgSLRHJeVUuEYinTrVGAtqNc4FwGZ5AO3IXuVXIo0nAeCGnT7yq6s97hJmSAeYaNENq4VtN7u7cSH6smI3JG4ncIHwWpi356hqVoBhozGLa+1YgD5onwesa2epU9thygj9Q6j1+CmqxHj2BjpbZuoj5nnfqs5jWS4GJ1t91qMThy42OW1hqI+iDYptgCL5YPLnN+cJG0n8PeEh5lwBEA/S/2XpVTBxRcymQ1xaQ0nQEixXmvZbtEKJa06H0BJ+oK9EwnEGObmHOPwLThjPlKH9lODU8LTLGt8Ru9ztSRuTv5bCEuK47AV/6VWrh3mSAC5pIPQzYptRz6mIDXsd3N4y3DjAu/pBsOiyPazsRWqYh7qNMGnUDSA3I1rXNgQ4HY9Oae9D6LUXsweJp06YJpVCG6y0GfakC5Glyt4xtlmOHdkKbKdFrjJplhdGjnNkze+vyWoOifGFWd7RUu+IpibmAJIzEXPmAEzB8Kp4f2aQqVoEQBb/072Qj4w4lpNy2Y9dVI2kBJCPz2WsBxP8AiJ3FapTqYdpFL28tUZrkABrSPE4TcckUwPHcLjA11OWvBmHCHA8y3fzE6KDtZ2ToVqgquNRhcRn7tmbMRoTyMbovgeAYY06bTQEUxDC8eON5I3KXatixRquByv8AE22U3+PWyuVGiJ/JS7qIGg2TKmnIKvCWabgRZRtYZmYHLmsXi+JVM9ZrHlpp3JAnbNAteQq2D7SVXwxpc+4Hecp6AAR1U/ofl6EHj3KCviBzHksNxHtH/LO7upmJMkxMuBOs2vHJWMDxl1XMWsLAN3XdOoA5AI/Q/Ivx+kKtF7TMZSLc9ea8rdhKYMEkEaxpO8La8WxdR5gWBmec+e9pPqhooUzfvGibxHNRbqo87BHooK1eXSJAGn3Ta1YxAUQFvNJS7gsblIJNwZB8ivXOD1hL3C3e0wRv4hbXyheKStz2I7TtbFGtcfoOzehTDWdluE/y7u8fq+XOcdnH5C60mKf+oKrh8WHDLUaC06EGxHVWDQa1gayzYsJlVE1Nh8ZIF0QY6d+SyQrFjxBEee/+FpMPiAQJKcpVflV+IYcPEECORE/RSufb7KQNTSDNwdQw2Q1g2AiRy8kXFPK2Anhw+Ka+qImYH1RJIN1A22mnzWdnLjXMLrPYHAddJC0kTeUL4thvE2qL5bHynVKqipxnh7i0w+w2O/7LFYQBralOP/plnlYe+br0LG4gGnqJhYTAOzGq/QGrt03UclcVSlN5NhEW9B/hAsSZfb1EWIlaLEAnM60cj8NECrghzYF75rzFvopikuDlsxESTppl+v3VzCYp7gTOhHinxgHrytoqj6vgA1ty1Lo+OvuTqLC03m5B9wd9/ggno3AqVR1Cnm1/uBOhuCd7DYrQ4LBNp6TO8kn1uqHZSf5Wlm9rIJ9LIw1bcYytOlcL1HTILieVvcnOamR7SnKNoiy6EwdCULmZMfUAGqKCqvgKq6d1RxPEJqNYCJLuesa+5X6lSACdPz4KfT8CqnAab2VpJBqXJB0MAa+iscP4DSpURTZ/bGbcnnbeVcyEFumW+YeekeSZRbkzEPLgbhpiB5RsjINoF2q4O2rVo1HkeAb7kXUGGYKbRTAEDbUmYMu3m6zvHe09SnXqOIa5mctb4pAgDTp9ShNLtKe+FQgimXHMAZJBEtmdIvoot7XnTcF2Y5XgZRMTyjf7KEPH/wCXxVTB4rOczSC0tlo5cxO8FOqYm5s7XokbxrzTi5LdTOZ8tSkam9JjoUlWmAm5bphtuxXax1N3dVXSwjwkxY8vIrY1O0TO9pszgueYDRqOp5LxmkbracJ7PuztrAEZSD6DRGk9Bdh75gLx9/uiPDqkHTnKgouGUR8FdoM52VSEI0dBGimvoqlGpMfkqXv50VJOY2fKSmYihmaWzB2KEca426k05abnmLhokxvb80TeGcfY9occ19QWkX5QUtGVl+NVMZhKoNWu00TqbtMabTJ0VGh2z7yo2iHucwuu8iLDRrRGnVHuN9ocLXzUazoHODbyMLKcUweEOU0XBuW0MBcXCfn1UX+LjU8Wx3d0+cixlB+H03NpsBkOJkjmbnXyTuIU5ZRYZ8TgL6xqQURIEcosEqAPHU5puFwS737DTqhraEDO5p0NvQx6GEcxJguEaDU6fsqlOuIyOFrNMa3mT6fVIwsMMtaX7E+RkQPNcpkhpJO5E9MpP0hWsVhpqkibnwdYAv8ANXKGFDW5nXESWxoCIP51QGr7J8SjDhk3aY105StdQPhBK894NSDarXwWBwgi1x/c4bGfktuD3gDQYG6041HIF4px5mEc4F9n+IEgmCTcWk/DdA38fxGIqRhKlMibvLSXaHY2iRrrdHa+BwlR3ieHOY6HA6gtPI6fUIthGYagXlmRuc5nRzgD6J5o1DwKriXOmqzIwDdwLi7mALNb53RyEPfxSjEiqyOeYROsLnCuJsrNLmSWg6wY/fmqias1HajQ/kKFxn/O6le0Ov5fD/Kjoshs8/z0QAWnRmvroDaBqdfzqr2LcMrWm8uAMcxtZShgBLt+qG9ouIClTLrSA4yLne4jrCjyKgzia39N0ECxAJ0019PovJuPduKmV+HpEPEFjqpsXEWJAGmiGYnGYo4epU7x7mS0HpreeWgPmsjTcZm6VunOOJDX2EjpqiOBpFzLaj7i0qli8N4WujUwTtP0Wl4Fh2CiJN5PXzHxUqXuymPMOomARLm3uRuPf81sGEEAy245LBcSqto12vplstcLa2Ptei1fqUDHkrTdS5+RUYFkniEByZtsnNZqUxpupHut5oBtCkS4Ac17d2doSx40JA8rfReNcMHiMwvSOw3Hw8OpPOWp+k/3dPNOehrKDYgXjT8/OSv57C1uX5ugePqlh9kwdfmSu/6jYeIa2v8AnJVqWhw8Trb6pzWQ49fqh2DxNhrMqw/EzMnknpLLKQDrnaJ6LtcANMRbay7SqSB5rjsOHa3/ADogmQ7R8aq0vYpU3Tudfh6oXw/iTnnPUY2mBJcW6H838lruIcCovF8wnWHEE+ax3avDMoUT3ZIDnXG8/aQosq5iSjVGIriqD/TZMdXm3yRR4EW0JO3JDuzmHyYdoIuRnPmR9Ap6rzFh0nqUgq4lniMmRrFrKi50P8OmpsNoN1axtbITbb4oa3EGCYABaSbfka/BI1yoDmp5bCMwvobmfJX8MQSWubImL6ExMe9DamKa3L4ZBYyIGhm4IRDhxLXOIiA8zz3jXoUxYJGnJuS10ZvrHkjnCa8VAxxOYNB6FsWPxj0QbCEkiTLgYN/mOd0WoMygExmaYG8h0Komi2Kosk52NIdrLZnlKEt/lGukUySAG6PIjYAaQjBeHNHkqv8Apdz4pHIq7/Ep8PgaRg92zf8ASBqrZpgAACw229yZgqBaLxPNcq1wEyNLrQL9UsQ8hnhudrrmGrDykxfVC+McQeJZTgu28+fkOaVpn18RcCbzEDSTv5RKx3Fg/GYk0WDwsjMR+oToeTbz1VnE4rM44aiQ6rUH9RwvkGm1t9PNa3gHA2YVlrvN3OOv+PupzT8Nb2fpikaeVuVzSC2IEcrbLwvtVw6lRxNSnSdLAbdObZ3jSV7txYPqtIa4sZvsSN53joNV43207NVMPUdVbNSmTJMezmOh6ckuR8dUOGw7+hUiHgEGZjU/ZVsS2rTOSSNfUbqlSqkGd+a1VOq3E4c03kCo0lzTyiJ8wVKgGmx0FxG17bzaeq9FwvEqZY0ktktE+5YvhUtc+i8e0IHKYMO6qsaThbl5/dIYDSmlyWUi2i4VQIJ2XMYC5rYbqZnhsPUpAQwOCDqbiw/1GGY/ubvH/XVVTWcHZmkg6yNVJgcWab21Bq0zGxF7HorHHcO1rhVp/wC1Vu3oR7TekFAeh9iu2TMSG4fEACpEBx0fGnkU/tD2erUyX4c5mH2qZ2i9uS8jbUykOaSCDIhendjv4gh4bRxRhwENqc+jvun76SLhvaQ+zUs5pvaDA/CjlPigcAJneRf/ACi/E+zOHxMOGp0INkAxPZZ9EnKCZBFreRkaI7g2CmC441sB2pFuXoefRT1O09JrSS4e9Yp1ZpLhVGS0OzSL+brO2QLGYXD6teHeEQJj669EtoyN6O2dFxIFRsiZ29yzfEsZ/PV2UWEuZINRw0jf0j4lCeF9nTiD4Jjd2gH3W54PwVmGEN8TiDLt+gQa1UotaMrdIgdIsAqTpaSIsBMqw5xMROpm/JV6tSQT0QQbjHgsdMaZveSIj6oQ6vMyJ8MamxP58URrsBLs2hA8p+yFCmWwLgPN9fO/5skpceyQ8gQZYBJ1t+e5XaLnFrodB8IvrNiPch7ngAgSYcDMaiDPzSw+JiTOhBj1aAgmqovIP/HM25EGY/NUaovzmBcXB+n+UBo1b3G4I+PPRFMJiCD5m3S3+FUSMYJ4AIt9Z5253RRlUIEaJfecr4vHTT4JlSnVB8LxYbibecq5SsGsVisoP5ss+OI946AdCWwANfPZCuLPe50V69NrMt8pyuuIsSTF9+ij4ZxGGinh6ebLJDrxE7H9RI5JXkcmDuNxYYwPc4MaIJdMT06H4rNt7/GE/wAq00qTrPrv9si9mA3jqi+EwLnumq3vjtnjI28ghoFjePRaangzF3b6AQEZpap9neAUcIyKQlxu55MucepRZzbeLQX6J1JgaEG4xxOPA0FzyYDG3cfP+0dSr8ifVnF1A+GiDcEDrtbcqw3ANLS17Q7NYzeQq3B8G9oDqoGcjYyG/wDEc7bolUeAJKM+i1l8f2Ewb2w2iG/9TH3uvJ+0fB6mBxAafZN2O2I+/ML3N3EgXAAWI9raeUays72l4ecVTe00SZByPeQ0AzNh7XvgKOUnxUteU18TmIcNWDw2jwHb0JPoitKqwtBl2g2CEYrhNSi9zKjbg+Xr1H3UYJ/D+6zWEVDIPNQZVKw80zNfyTBzH5d/NdmdlHK63zQHQ5T4TFAA03iWOPO7TpmH23UDkxuqAkqMgka8jt+yiJU5giNx8QoXMOqYaLsz2zxGEcBmNSnuxxkenIr1bg3bijiAAIBi7DY+nNeCg7qzw4/1G3NyNEbhY924kxlUHwyDs8D6rz7ifZ+mHixOblENvyF46qfG9tP5ep3YaKjQ1snNvFyD9EY4Txehi4DHNa7k6ztNI3/ZF7HiDgfHKFJtVhhrWOjK0STAgm28oq3Gtc3O2Qx0ET9VmcX2Ar0x3tOo17pLoBud7deis9ncWalNzK/hdmykCxhw1PI638keGMVq2W3L6qq+na3IxKuY6g1kEHM2QAT8Cev2Qt9aLk2k765efJIQPxVQ2aDJgE8pQ3FPBLjmyxcW5RvspqlQF7nCAYd5Rt6oew5p2Eb/ADSC+wuAzPNif0xMuG8K2HgFp0Fs3kDfpqhQ2Dbp1Oscxj2Zjzn8KA07sUKQbmcSS5xPh/um3WLIphcQJtZxaJn2RaZjWbrO5y7JAJbMXvA18xqEdwFIutTl5BO2py8o0uE5SoxhsZBhup0JNp0Ot9FO6uRUBEkWEmx6+gKo0cNVcZyPAFwDHUER6oP2u4t3LcjHeODMQcrd781Wk3WN4TTqTmY0+YHr8lCOHN92kH86KLshxYYjDU6uhIyunXM2xPrr6ohiK28gDzVdepS4ZrQLAQpu+CCnGZphxeP7WwL9XK5Rw+YeMzvlGg+/qnKViHEY5zzlpTrBP5ZW+G8PbTBP63Xc7clWG0gNAm4mvAtrsn/oSufHmgZ4s2vVdSojOWHx1NKbTykHxHoFneJ4+vjK5w2F8LBHe1gZgb359NVseC8Hp4amKdMQBqd3Hdx5lLdGYmwmCDBrmPM/QbKeqwFPKbEqsJmOMcIo1czXCZmD/aRyI0WZd2BeSSKjADprp7l6I+gIPrKjaBH7qLxXr5jzprU5cKhbqQXAVxpQD5Ub7FOL5KTr3QDiPeiOGwortIZ/uj9EjxdW9RyQ0LuYggixGhGvnZANq0i0wQQRrNvgpcG+Hti5lFW8QZiPDiIa+LVgNeQqAW/9a81Hw3DMo4hhrnKwGQRcGNLjbqkFPjFMtqHMLwDce5R4Kzs8luXca+nVG+L93Wq1a5c0U2iGAavIFhG3VAcViS+J0FgBoEB672B7UNrt7qo496NJiX2+yKYng7S59WmAKoBLx/c0cv8AkDuvE+G451Go2oww5plet8D7V0MSfEMrsokiOUm35omldwWJZVbDvFbXlGxHMLI8aa6jVLKjvCS6IGkj4g6q3UDmYx4ovzU88mRrubje5RriuCZX/wBycw0cL8oB6JGwQrg9DHy9FRo3bE+4dfw+iucWwjqFQtdY+XPW+4Q2m+CEjEGnSZ9kTHK8qxRZ4XCLNbIdzI0EdVW70E3kEAxbfa6nwzzqNwfL9/2TDY9i6IquPeH2I9fC0QYHJbdga0hzGyTceZsfest/DukCyoROaBeOc2B8xqtdhqDmPtGWefTb1V8Yjkt5o1gA/hWf4z2Tw+KGYy0mSSNdIBjoiGNfAMTO9rD1/NUCxHab+m58HK2R7rE22lO2fSkvwF4qXcNZ3OEeXNqXl1y0iAT1kajop8Hw/EVS1+Irl1NwHhb4WnaBHLqpKmNFeoyoWtFnubrdgLRedJN0Sw1YgsY1tnTLeUe1Y73lSscwXDWMAgTyGgjy2RKm0Doo8GyGjolXeJjf5K50zcr4iLNu7fkOpVAt7wlgJyycx99vVLCFziWsIIzeJ+5AtbqitOkGiAj0eIeH4GnRblptDRMmNzzKskpJrbqidJKQXU0hAOhNy9AlK7mQHyqVzKnOTYWLYsqRGqWZdF0A0BKVwnklN0A5icdUxrrroQHHBGOznduqd3WIyOa4NzTZ7hDSCNDMdLXQUiDzXSgDOJ4ZSpYkUn1g6m0jO9rbTuIEzCKYnD8PLJY4tfsDJMkTF7RKyTSuPSA5hOzxqU+9a9uUGItm9BueiLUuEnDFrnGQHDK7Q5t2n0+SyVLEOb7JI8la/wBVrEZXVC5szBQHpvbjCPc2i5g/+RcS0XLgQRcdCUSwOMp1qdNwcQ6BtMx9UEodpcraOFqsDm5W5iTeCBYjoncaa7CV6jadw6HMbyJF2npoYQQl2o4Ua2Dc5wipTdYmxLTf8815fUpbaG69SxHEu8oMwzgHOe0BztA06lwjbQLy/idF1Oq5hEFriPknQiw9QzE2Wg7N4fvKzW5om3UzMx1WdbTOsj1PwV7hWLdTrMqNjwODvcQPqkb2vBUBTYabIbIJEWj7qTiOLdRY0ZiXRExMHmekKvVqA1abxMZJIAm0yfPy8lluO8bFaWUiS9039nK0ETqNzCvU4J18XUqic0MzEWm4jX3ys4zvK+DrU2NAIiADd0XcI56FHuFNP8r4pzTeRBEEod2bwZmoaciHg66ON5HRSZcIYclAvcAe50iSA4kzG+glHsNhjULHNPs1AeVi2D1Q9+HbTMvMDMYEc9Y9bx1KN8Hc0AgRceGd4j4pwqK/6k2nTJNg0HyELF0OPVcZWNHDZgHHx1InK39R8+S1eM4U3EUyx03vrpP5MKzwTg1LCtyUmxPtHcnmVXdLqL+EoBjQwTAESbk9SVLK6AuKkGPfE+S7h2w1Q4t3xMT8VKx4NuiDOz7LpcFHSaBcKCrrMxb3IGJaxhNaXRqo69QRroPoh3ej+74hK03zs5NhcSWTQ2rqFxqSSYdJt+dUiEkkAniyRSSQHAE6UkkAxx08l0JJIBOXJSSQGkxIl9AnU0aZPUzHyC1va55LahOocCDyIgD4JJJAzsjULqVRzjLu9Ak8o0HJS/xEwVMUKVQNAfmaM28FhJ87ge5dSQL68+o3mfzVOd7DvzmkkkHsYecrDJnunb/8WrK8NwzSyo4iS2Mp5eyuJJ0uPjcVqY7o2/R9h8kO7GCw/wCx+v2SSVpF+K0GlpJF8rjPWDf4BDuz7QaTCbktiT11SSRfTnjRYHX/AMgq8+wlJJVE0g5Mrn6fNJJMjcW208iPinFuv5ukkkDmWaqlU3ckkgQN4i4ge7rt1WVqYx8nxHUpJKauP//Z"/>
          <p:cNvSpPr>
            <a:spLocks noChangeAspect="1" noChangeArrowheads="1"/>
          </p:cNvSpPr>
          <p:nvPr/>
        </p:nvSpPr>
        <p:spPr bwMode="auto">
          <a:xfrm>
            <a:off x="155575" y="-1385888"/>
            <a:ext cx="4552950" cy="2895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4" name="Picture 10" descr="Montgolfier broth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861048"/>
            <a:ext cx="3578822" cy="2276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36" name="AutoShape 12" descr="Resultat d'imatges de fotos de los montgolfier broth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Resultat d'imatges de fotos de los montgolfier broth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0" name="AutoShape 16" descr="Resultat d'imatges de fotos de los montgolfier broth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2" name="AutoShape 18" descr="Resultat d'imatges de fotos de los montgolfier broth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4" name="AutoShape 20" descr="Resultat d'imatges de fotos de los montgolfier broth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6" name="Picture 22" descr="https://upload.wikimedia.org/wikipedia/commons/thumb/7/7b/Montgolfier_brothers_flight.jpg/800px-Montgolfier_brothers_fligh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450478"/>
            <a:ext cx="3312368" cy="30955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WHAT </a:t>
            </a: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WER</a:t>
            </a: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 </a:t>
            </a: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</a:t>
            </a: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FIRST PASSENGERS</a:t>
            </a:r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err="1" smtClean="0">
                <a:latin typeface="Comic Sans MS" pitchFamily="66" charset="0"/>
              </a:rPr>
              <a:t>The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first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passengers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that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flew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smtClean="0">
                <a:latin typeface="Comic Sans MS" pitchFamily="66" charset="0"/>
              </a:rPr>
              <a:t>in a </a:t>
            </a:r>
            <a:r>
              <a:rPr lang="es-ES" dirty="0" err="1" smtClean="0">
                <a:latin typeface="Comic Sans MS" pitchFamily="66" charset="0"/>
              </a:rPr>
              <a:t>hot</a:t>
            </a:r>
            <a:r>
              <a:rPr lang="es-ES" dirty="0" smtClean="0">
                <a:latin typeface="Comic Sans MS" pitchFamily="66" charset="0"/>
              </a:rPr>
              <a:t> air </a:t>
            </a:r>
            <a:r>
              <a:rPr lang="es-ES" dirty="0" err="1" smtClean="0">
                <a:latin typeface="Comic Sans MS" pitchFamily="66" charset="0"/>
              </a:rPr>
              <a:t>balloon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were</a:t>
            </a:r>
            <a:r>
              <a:rPr lang="es-ES" dirty="0" smtClean="0">
                <a:latin typeface="Comic Sans MS" pitchFamily="66" charset="0"/>
              </a:rPr>
              <a:t>: a </a:t>
            </a:r>
            <a:r>
              <a:rPr lang="es-ES" dirty="0" err="1" smtClean="0">
                <a:latin typeface="Comic Sans MS" pitchFamily="66" charset="0"/>
              </a:rPr>
              <a:t>sheep</a:t>
            </a:r>
            <a:r>
              <a:rPr lang="es-ES" dirty="0" smtClean="0">
                <a:latin typeface="Comic Sans MS" pitchFamily="66" charset="0"/>
              </a:rPr>
              <a:t> , a </a:t>
            </a:r>
            <a:r>
              <a:rPr lang="es-ES" dirty="0" err="1" smtClean="0">
                <a:latin typeface="Comic Sans MS" pitchFamily="66" charset="0"/>
              </a:rPr>
              <a:t>duck</a:t>
            </a:r>
            <a:r>
              <a:rPr lang="es-ES" dirty="0" smtClean="0">
                <a:latin typeface="Comic Sans MS" pitchFamily="66" charset="0"/>
              </a:rPr>
              <a:t> and a </a:t>
            </a:r>
            <a:r>
              <a:rPr lang="es-ES" dirty="0" err="1" smtClean="0">
                <a:latin typeface="Comic Sans MS" pitchFamily="66" charset="0"/>
              </a:rPr>
              <a:t>rooster</a:t>
            </a:r>
            <a:r>
              <a:rPr lang="es-ES" dirty="0" smtClean="0">
                <a:latin typeface="Comic Sans MS" pitchFamily="66" charset="0"/>
              </a:rPr>
              <a:t>. </a:t>
            </a:r>
            <a:r>
              <a:rPr lang="es-ES" dirty="0" err="1" smtClean="0">
                <a:latin typeface="Comic Sans MS" pitchFamily="66" charset="0"/>
              </a:rPr>
              <a:t>But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the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first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person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that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flew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smtClean="0">
                <a:latin typeface="Comic Sans MS" pitchFamily="66" charset="0"/>
              </a:rPr>
              <a:t>in a  </a:t>
            </a:r>
            <a:r>
              <a:rPr lang="es-ES" dirty="0" err="1" smtClean="0">
                <a:latin typeface="Comic Sans MS" pitchFamily="66" charset="0"/>
              </a:rPr>
              <a:t>balloon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was</a:t>
            </a:r>
            <a:r>
              <a:rPr lang="es-ES" dirty="0" smtClean="0">
                <a:latin typeface="Comic Sans MS" pitchFamily="66" charset="0"/>
              </a:rPr>
              <a:t> –Jean –François </a:t>
            </a:r>
            <a:r>
              <a:rPr lang="es-ES" dirty="0" err="1" smtClean="0">
                <a:latin typeface="Comic Sans MS" pitchFamily="66" charset="0"/>
              </a:rPr>
              <a:t>Pilatre</a:t>
            </a:r>
            <a:r>
              <a:rPr lang="es-ES" dirty="0" smtClean="0">
                <a:latin typeface="Comic Sans MS" pitchFamily="66" charset="0"/>
              </a:rPr>
              <a:t> de </a:t>
            </a:r>
            <a:r>
              <a:rPr lang="es-ES" dirty="0" err="1" smtClean="0">
                <a:latin typeface="Comic Sans MS" pitchFamily="66" charset="0"/>
              </a:rPr>
              <a:t>Rozier</a:t>
            </a:r>
            <a:r>
              <a:rPr lang="es-ES" dirty="0" smtClean="0">
                <a:latin typeface="Comic Sans MS" pitchFamily="66" charset="0"/>
              </a:rPr>
              <a:t>.</a:t>
            </a:r>
            <a:endParaRPr lang="es-ES" dirty="0">
              <a:latin typeface="Comic Sans MS" pitchFamily="66" charset="0"/>
            </a:endParaRPr>
          </a:p>
        </p:txBody>
      </p:sp>
      <p:pic>
        <p:nvPicPr>
          <p:cNvPr id="1026" name="Picture 2" descr="C:\Users\Biel Sabu 6\Desktop\BIEL!!!!!!!!!!!!!!!!!!!!!!!\descar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716" y="3926859"/>
            <a:ext cx="2156380" cy="27204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Biel Sabu 6\Desktop\BIEL!!!!!!!!!!!!!!!!!!!!!!!\descarga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361" y="5307977"/>
            <a:ext cx="1331355" cy="133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Biel Sabu 6\Desktop\BIEL!!!!!!!!!!!!!!!!!!!!!!!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717032"/>
            <a:ext cx="2880320" cy="300417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Biel Sabu 6\Desktop\BIEL!!!!!!!!!!!!!!!!!!!!!!!\tu-gallina-on-line-Lakenvelder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361" y="3926859"/>
            <a:ext cx="1331355" cy="13732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906549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s-E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WHAT </a:t>
            </a:r>
            <a:r>
              <a:rPr lang="es-ES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is</a:t>
            </a:r>
            <a:r>
              <a:rPr lang="es-E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THE MAXIMUM PEOPLE THAT CAN FLY?</a:t>
            </a:r>
            <a:endParaRPr lang="es-E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>
                <a:latin typeface="Comic Sans MS" pitchFamily="66" charset="0"/>
              </a:rPr>
              <a:t>It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depends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on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the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balloon</a:t>
            </a:r>
            <a:r>
              <a:rPr lang="es-ES" dirty="0" smtClean="0">
                <a:latin typeface="Comic Sans MS" pitchFamily="66" charset="0"/>
              </a:rPr>
              <a:t> .</a:t>
            </a:r>
            <a:r>
              <a:rPr lang="es-ES" dirty="0" err="1" smtClean="0">
                <a:latin typeface="Comic Sans MS" pitchFamily="66" charset="0"/>
              </a:rPr>
              <a:t>Well</a:t>
            </a:r>
            <a:r>
              <a:rPr lang="es-ES" dirty="0" smtClean="0">
                <a:latin typeface="Comic Sans MS" pitchFamily="66" charset="0"/>
              </a:rPr>
              <a:t>, </a:t>
            </a:r>
            <a:r>
              <a:rPr lang="es-ES" dirty="0" err="1" smtClean="0">
                <a:latin typeface="Comic Sans MS" pitchFamily="66" charset="0"/>
              </a:rPr>
              <a:t>if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the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basket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is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big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it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smtClean="0">
                <a:latin typeface="Comic Sans MS" pitchFamily="66" charset="0"/>
              </a:rPr>
              <a:t>can </a:t>
            </a:r>
            <a:r>
              <a:rPr lang="es-ES" dirty="0" err="1" smtClean="0">
                <a:latin typeface="Comic Sans MS" pitchFamily="66" charset="0"/>
              </a:rPr>
              <a:t>carry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i="1" u="sng" dirty="0" err="1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sixteen</a:t>
            </a:r>
            <a:endParaRPr lang="es-ES" i="1" u="sng" dirty="0" smtClean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passengers</a:t>
            </a:r>
            <a:r>
              <a:rPr lang="es-ES" dirty="0" smtClean="0">
                <a:latin typeface="Comic Sans MS" pitchFamily="66" charset="0"/>
              </a:rPr>
              <a:t>, </a:t>
            </a:r>
            <a:r>
              <a:rPr lang="es-ES" dirty="0" err="1" smtClean="0">
                <a:latin typeface="Comic Sans MS" pitchFamily="66" charset="0"/>
              </a:rPr>
              <a:t>but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if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it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is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small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dirty="0" err="1" smtClean="0">
                <a:latin typeface="Comic Sans MS" pitchFamily="66" charset="0"/>
              </a:rPr>
              <a:t>it</a:t>
            </a:r>
            <a:r>
              <a:rPr lang="es-ES" dirty="0" smtClean="0">
                <a:latin typeface="Comic Sans MS" pitchFamily="66" charset="0"/>
              </a:rPr>
              <a:t> can </a:t>
            </a:r>
            <a:r>
              <a:rPr lang="es-ES" dirty="0" err="1" smtClean="0">
                <a:latin typeface="Comic Sans MS" pitchFamily="66" charset="0"/>
              </a:rPr>
              <a:t>carry</a:t>
            </a: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i="1" u="sng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ten </a:t>
            </a:r>
            <a:r>
              <a:rPr lang="es-ES" i="1" u="sng" dirty="0" err="1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or</a:t>
            </a:r>
            <a:r>
              <a:rPr lang="es-ES" i="1" u="sng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es-ES" i="1" u="sng" dirty="0" err="1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twelve</a:t>
            </a:r>
            <a:r>
              <a:rPr lang="es-ES" i="1" u="sng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.</a:t>
            </a:r>
            <a:endParaRPr lang="es-ES" i="1" u="sng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050" name="Picture 2" descr="C:\Users\Biel Sabu 6\Desktop\BIEL!!!!!!!!!!!!!!!!!!!!!!!\descarga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861048"/>
            <a:ext cx="2592288" cy="24669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Biel Sabu 6\Desktop\BIEL!!!!!!!!!!!!!!!!!!!!!!!\descarga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875647"/>
            <a:ext cx="3485045" cy="231913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19807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HOW MANY PASSENGERS CAN IT CARRY?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>
                <a:latin typeface="Comic Sans MS" panose="030F0702030302020204" pitchFamily="66" charset="0"/>
              </a:rPr>
              <a:t> *To safely launch and fly a balloon requires a </a:t>
            </a:r>
            <a:r>
              <a:rPr lang="es-ES" dirty="0" err="1" smtClean="0">
                <a:latin typeface="Comic Sans MS" panose="030F0702030302020204" pitchFamily="66" charset="0"/>
              </a:rPr>
              <a:t>minimum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smtClean="0">
                <a:latin typeface="Comic Sans MS" panose="030F0702030302020204" pitchFamily="66" charset="0"/>
              </a:rPr>
              <a:t>crew of four people.</a:t>
            </a:r>
            <a:endParaRPr lang="es-ES" dirty="0">
              <a:latin typeface="Comic Sans MS" panose="030F0702030302020204" pitchFamily="66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984153"/>
            <a:ext cx="4950721" cy="33245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HAVE YOU EVER SEEN ONE OF THEM?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latin typeface="Comic Sans MS" panose="030F0702030302020204" pitchFamily="66" charset="0"/>
              </a:rPr>
              <a:t>Yes</a:t>
            </a:r>
            <a:r>
              <a:rPr lang="es-ES" dirty="0" smtClean="0">
                <a:latin typeface="Comic Sans MS" panose="030F0702030302020204" pitchFamily="66" charset="0"/>
              </a:rPr>
              <a:t>, </a:t>
            </a:r>
            <a:r>
              <a:rPr lang="es-ES" dirty="0" err="1" smtClean="0">
                <a:latin typeface="Comic Sans MS" panose="030F0702030302020204" pitchFamily="66" charset="0"/>
              </a:rPr>
              <a:t>we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see</a:t>
            </a:r>
            <a:r>
              <a:rPr lang="es-ES" dirty="0" smtClean="0">
                <a:latin typeface="Comic Sans MS" panose="030F0702030302020204" pitchFamily="66" charset="0"/>
              </a:rPr>
              <a:t> different types of balloons in Igualada in front of </a:t>
            </a:r>
            <a:r>
              <a:rPr lang="es-ES" dirty="0" err="1" smtClean="0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smtClean="0">
                <a:latin typeface="Comic Sans MS" panose="030F0702030302020204" pitchFamily="66" charset="0"/>
              </a:rPr>
              <a:t>new hospital.</a:t>
            </a:r>
            <a:endParaRPr lang="es-ES" dirty="0">
              <a:latin typeface="Comic Sans MS" panose="030F0702030302020204" pitchFamily="66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786359"/>
            <a:ext cx="5654672" cy="352350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29407724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DOES IT HAVE WINGS?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>
                <a:latin typeface="Comic Sans MS" panose="030F0702030302020204" pitchFamily="66" charset="0"/>
              </a:rPr>
              <a:t>No they doesn’t. </a:t>
            </a:r>
            <a:r>
              <a:rPr lang="es-ES" sz="2800" dirty="0">
                <a:latin typeface="Comic Sans MS" panose="030F0702030302020204" pitchFamily="66" charset="0"/>
              </a:rPr>
              <a:t>T</a:t>
            </a:r>
            <a:r>
              <a:rPr lang="es-ES" sz="2800" dirty="0" smtClean="0">
                <a:latin typeface="Comic Sans MS" panose="030F0702030302020204" pitchFamily="66" charset="0"/>
              </a:rPr>
              <a:t>hey have got a burner but they haven’t got wings to fly. </a:t>
            </a:r>
            <a:r>
              <a:rPr lang="en-US" sz="2800" dirty="0">
                <a:latin typeface="Comic Sans MS" panose="030F0702030302020204" pitchFamily="66" charset="0"/>
              </a:rPr>
              <a:t>Burner function serves to inflate the balloon </a:t>
            </a:r>
            <a:r>
              <a:rPr lang="en-US" sz="2800" dirty="0" smtClean="0">
                <a:latin typeface="Comic Sans MS" panose="030F0702030302020204" pitchFamily="66" charset="0"/>
              </a:rPr>
              <a:t>fire. </a:t>
            </a:r>
            <a:endParaRPr lang="es-ES" dirty="0" smtClean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288" y="3212976"/>
            <a:ext cx="4176464" cy="2460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Multiplicar"/>
          <p:cNvSpPr/>
          <p:nvPr/>
        </p:nvSpPr>
        <p:spPr>
          <a:xfrm>
            <a:off x="-612576" y="3025197"/>
            <a:ext cx="4608512" cy="288032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>
            <a:off x="2843808" y="4185797"/>
            <a:ext cx="648072" cy="4588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014219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s-ES" b="1" dirty="0" smtClean="0">
                <a:ln/>
                <a:solidFill>
                  <a:schemeClr val="accent3"/>
                </a:solidFill>
              </a:rPr>
              <a:t>HOW HIGH CAN IT TRAVEL?</a:t>
            </a:r>
            <a:endParaRPr lang="es-ES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err="1" smtClean="0">
                <a:latin typeface="Comic Sans MS" panose="030F0702030302020204" pitchFamily="66" charset="0"/>
              </a:rPr>
              <a:t>The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hot</a:t>
            </a:r>
            <a:r>
              <a:rPr lang="es-ES" dirty="0" smtClean="0">
                <a:latin typeface="Comic Sans MS" panose="030F0702030302020204" pitchFamily="66" charset="0"/>
              </a:rPr>
              <a:t> air </a:t>
            </a:r>
            <a:r>
              <a:rPr lang="es-ES" dirty="0" err="1" smtClean="0">
                <a:latin typeface="Comic Sans MS" panose="030F0702030302020204" pitchFamily="66" charset="0"/>
              </a:rPr>
              <a:t>balloon</a:t>
            </a:r>
            <a:r>
              <a:rPr lang="es-ES" dirty="0" smtClean="0">
                <a:latin typeface="Comic Sans MS" panose="030F0702030302020204" pitchFamily="66" charset="0"/>
              </a:rPr>
              <a:t> can </a:t>
            </a:r>
            <a:r>
              <a:rPr lang="es-ES" dirty="0" err="1" smtClean="0">
                <a:latin typeface="Comic Sans MS" panose="030F0702030302020204" pitchFamily="66" charset="0"/>
              </a:rPr>
              <a:t>it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travel</a:t>
            </a:r>
            <a:r>
              <a:rPr lang="es-ES" dirty="0" smtClean="0">
                <a:latin typeface="Comic Sans MS" panose="030F0702030302020204" pitchFamily="66" charset="0"/>
              </a:rPr>
              <a:t> more </a:t>
            </a:r>
            <a:r>
              <a:rPr lang="es-ES" dirty="0" err="1" smtClean="0">
                <a:latin typeface="Comic Sans MS" panose="030F0702030302020204" pitchFamily="66" charset="0"/>
              </a:rPr>
              <a:t>or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less</a:t>
            </a:r>
            <a:r>
              <a:rPr lang="es-ES" dirty="0" smtClean="0">
                <a:latin typeface="Comic Sans MS" panose="030F0702030302020204" pitchFamily="66" charset="0"/>
              </a:rPr>
              <a:t> 10-12 km </a:t>
            </a:r>
            <a:r>
              <a:rPr lang="es-ES" dirty="0" err="1" smtClean="0">
                <a:latin typeface="Comic Sans MS" panose="030F0702030302020204" pitchFamily="66" charset="0"/>
              </a:rPr>
              <a:t>high.At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the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middle</a:t>
            </a:r>
            <a:r>
              <a:rPr lang="es-ES" dirty="0" smtClean="0">
                <a:latin typeface="Comic Sans MS" panose="030F0702030302020204" pitchFamily="66" charset="0"/>
              </a:rPr>
              <a:t> of </a:t>
            </a:r>
            <a:r>
              <a:rPr lang="es-ES" dirty="0" err="1" smtClean="0">
                <a:latin typeface="Comic Sans MS" panose="030F0702030302020204" pitchFamily="66" charset="0"/>
              </a:rPr>
              <a:t>troposphere</a:t>
            </a:r>
            <a:r>
              <a:rPr lang="es-ES" dirty="0" smtClean="0">
                <a:latin typeface="Comic Sans MS" panose="030F0702030302020204" pitchFamily="66" charset="0"/>
              </a:rPr>
              <a:t> and </a:t>
            </a:r>
            <a:r>
              <a:rPr lang="es-ES" dirty="0" err="1" smtClean="0">
                <a:latin typeface="Comic Sans MS" panose="030F0702030302020204" pitchFamily="66" charset="0"/>
              </a:rPr>
              <a:t>between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stratosphere</a:t>
            </a:r>
            <a:r>
              <a:rPr lang="es-ES" dirty="0" smtClean="0">
                <a:latin typeface="Comic Sans MS" panose="030F0702030302020204" pitchFamily="66" charset="0"/>
              </a:rPr>
              <a:t>.</a:t>
            </a:r>
            <a:endParaRPr lang="es-ES" dirty="0">
              <a:latin typeface="Comic Sans MS" panose="030F0702030302020204" pitchFamily="66" charset="0"/>
            </a:endParaRPr>
          </a:p>
        </p:txBody>
      </p:sp>
      <p:pic>
        <p:nvPicPr>
          <p:cNvPr id="5" name="Marcador de contenido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700808"/>
            <a:ext cx="4464496" cy="3960440"/>
          </a:xfrm>
          <a:prstGeom prst="rect">
            <a:avLst/>
          </a:prstGeom>
        </p:spPr>
      </p:pic>
      <p:sp>
        <p:nvSpPr>
          <p:cNvPr id="6" name="Flecha izquierda 5"/>
          <p:cNvSpPr/>
          <p:nvPr/>
        </p:nvSpPr>
        <p:spPr>
          <a:xfrm>
            <a:off x="8458200" y="4725144"/>
            <a:ext cx="65449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8609577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WHAT IS IT THE SIZE?</a:t>
            </a:r>
            <a:br>
              <a:rPr lang="es-ES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s-ES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IS BIG OR SMALL?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5192" y="1700808"/>
            <a:ext cx="8229600" cy="4525963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The most-used size is about 2,800 </a:t>
            </a:r>
            <a:r>
              <a:rPr lang="en-US" dirty="0" smtClean="0">
                <a:latin typeface="Comic Sans MS" panose="030F0702030302020204" pitchFamily="66" charset="0"/>
              </a:rPr>
              <a:t>m3.</a:t>
            </a:r>
          </a:p>
          <a:p>
            <a:r>
              <a:rPr lang="en-US" dirty="0" smtClean="0">
                <a:latin typeface="Comic Sans MS" panose="030F0702030302020204" pitchFamily="66" charset="0"/>
              </a:rPr>
              <a:t>They are big only the </a:t>
            </a:r>
            <a:r>
              <a:rPr lang="en-US" dirty="0">
                <a:latin typeface="Comic Sans MS" panose="030F0702030302020204" pitchFamily="66" charset="0"/>
              </a:rPr>
              <a:t>balloons </a:t>
            </a:r>
            <a:r>
              <a:rPr lang="en-US" dirty="0" smtClean="0">
                <a:latin typeface="Comic Sans MS" panose="030F0702030302020204" pitchFamily="66" charset="0"/>
              </a:rPr>
              <a:t>that only </a:t>
            </a:r>
            <a:r>
              <a:rPr lang="en-US" dirty="0">
                <a:latin typeface="Comic Sans MS" panose="030F0702030302020204" pitchFamily="66" charset="0"/>
              </a:rPr>
              <a:t>have the big basket</a:t>
            </a:r>
            <a:r>
              <a:rPr lang="en-US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dirty="0" smtClean="0">
                <a:latin typeface="Comic Sans MS" panose="030F0702030302020204" pitchFamily="66" charset="0"/>
              </a:rPr>
              <a:t> Only </a:t>
            </a:r>
            <a:r>
              <a:rPr lang="en-US" dirty="0">
                <a:latin typeface="Comic Sans MS" panose="030F0702030302020204" pitchFamily="66" charset="0"/>
              </a:rPr>
              <a:t>those that are small and have a </a:t>
            </a:r>
            <a:r>
              <a:rPr lang="en-US" dirty="0" smtClean="0">
                <a:latin typeface="Comic Sans MS" panose="030F0702030302020204" pitchFamily="66" charset="0"/>
              </a:rPr>
              <a:t>small burner.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 smtClean="0">
                <a:latin typeface="Comic Sans MS" panose="030F0702030302020204" pitchFamily="66" charset="0"/>
              </a:rPr>
              <a:t>                                      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smtClean="0">
                <a:latin typeface="Comic Sans MS" panose="030F0702030302020204" pitchFamily="66" charset="0"/>
              </a:rPr>
              <a:t>                                        </a:t>
            </a:r>
            <a:endParaRPr lang="es-ES" dirty="0">
              <a:latin typeface="Comic Sans MS" panose="030F0702030302020204" pitchFamily="66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861048"/>
            <a:ext cx="3456384" cy="28388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0349312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5E-6 4.81481E-6 L -2.5E-6 -0.07223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5E-6 4.81481E-6 L -2.5E-6 -0.07223 " pathEditMode="relative" rAng="0" ptsTypes="AA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5E-6 4.81481E-6 L -2.5E-6 -0.07223 " pathEditMode="relative" rAng="0" ptsTypes="AA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e l'Office">
  <a:themeElements>
    <a:clrScheme name="Flux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à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366</Words>
  <Application>Microsoft Office PowerPoint</Application>
  <PresentationFormat>Presentación en pantalla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l'Office</vt:lpstr>
      <vt:lpstr>HOT  AIR  BALLOONS</vt:lpstr>
      <vt:lpstr>WHEN WAS INVENTED?</vt:lpstr>
      <vt:lpstr>WHAT WERE THE FIRST PASSENGERS?</vt:lpstr>
      <vt:lpstr>WHAT is THE MAXIMUM PEOPLE THAT CAN FLY?</vt:lpstr>
      <vt:lpstr>HOW MANY PASSENGERS CAN IT CARRY?</vt:lpstr>
      <vt:lpstr>HAVE YOU EVER SEEN ONE OF THEM?</vt:lpstr>
      <vt:lpstr>DOES IT HAVE WINGS?</vt:lpstr>
      <vt:lpstr>HOW HIGH CAN IT TRAVEL?</vt:lpstr>
      <vt:lpstr>WHAT IS IT THE SIZE? IS BIG OR SMALL?</vt:lpstr>
      <vt:lpstr>What are the parts of a Hot Air Balloon?</vt:lpstr>
      <vt:lpstr>This is an image of what we have seen before:</vt:lpstr>
      <vt:lpstr>WE HOPE YOU LIKED IT!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  AIR  BALLOONS</dc:title>
  <dc:creator>Argo</dc:creator>
  <cp:lastModifiedBy>User</cp:lastModifiedBy>
  <cp:revision>40</cp:revision>
  <dcterms:created xsi:type="dcterms:W3CDTF">2016-02-11T09:35:29Z</dcterms:created>
  <dcterms:modified xsi:type="dcterms:W3CDTF">2016-03-17T08:27:12Z</dcterms:modified>
</cp:coreProperties>
</file>