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62" r:id="rId3"/>
    <p:sldId id="263" r:id="rId4"/>
    <p:sldId id="264" r:id="rId5"/>
    <p:sldId id="261" r:id="rId6"/>
    <p:sldId id="258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FF"/>
    <a:srgbClr val="00CC99"/>
    <a:srgbClr val="30DA08"/>
    <a:srgbClr val="26F65C"/>
    <a:srgbClr val="FFFF66"/>
    <a:srgbClr val="FF4F81"/>
    <a:srgbClr val="B9617A"/>
    <a:srgbClr val="ABA9A2"/>
    <a:srgbClr val="3F0D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DA51639-B2D6-4652-B8C3-1B4C224A7BAF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98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9590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501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71642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680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2309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706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16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E0BF79-FAC6-4A96-8DE1-F7B82E2E165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89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6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961B7-6B89-48AB-966F-622E2788EECC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57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89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99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59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5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1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1"/>
                </a:solidFill>
                <a:latin typeface="Impact" panose="020B0806030902050204" pitchFamily="34" charset="0"/>
              </a:rPr>
              <a:t>The</a:t>
            </a:r>
            <a:r>
              <a:rPr lang="es-ES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Impact" panose="020B0806030902050204" pitchFamily="34" charset="0"/>
              </a:rPr>
              <a:t>eagles</a:t>
            </a:r>
            <a:endParaRPr lang="es-E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By</a:t>
            </a:r>
            <a:r>
              <a:rPr lang="es-ES" sz="2400" dirty="0" smtClean="0"/>
              <a:t> Alina and Laura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6846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        </a:t>
            </a:r>
            <a:r>
              <a:rPr lang="es-E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s-ES" sz="8000" dirty="0" err="1" smtClean="0">
                <a:solidFill>
                  <a:srgbClr val="00B0F0"/>
                </a:solidFill>
              </a:rPr>
              <a:t>h</a:t>
            </a:r>
            <a:r>
              <a:rPr lang="es-E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s-ES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rgbClr val="00B0F0"/>
                </a:solidFill>
              </a:rPr>
              <a:t>e</a:t>
            </a:r>
            <a:r>
              <a:rPr lang="es-E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s-ES" sz="8000" dirty="0" err="1" smtClean="0">
                <a:solidFill>
                  <a:srgbClr val="00B0F0"/>
                </a:solidFill>
              </a:rPr>
              <a:t>d</a:t>
            </a:r>
            <a:endParaRPr lang="es-ES" sz="8000" dirty="0">
              <a:solidFill>
                <a:srgbClr val="00B0F0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                             </a:t>
            </a:r>
            <a:r>
              <a:rPr lang="es-ES" sz="2800" dirty="0" err="1" smtClean="0"/>
              <a:t>By</a:t>
            </a:r>
            <a:r>
              <a:rPr lang="es-ES" sz="2800" dirty="0" smtClean="0"/>
              <a:t> Alina and Laura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6631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rgbClr val="00FFFF"/>
                </a:solidFill>
              </a:rPr>
              <a:t>the</a:t>
            </a:r>
            <a:r>
              <a:rPr lang="es-ES" sz="5400" dirty="0" smtClean="0">
                <a:solidFill>
                  <a:srgbClr val="00FFFF"/>
                </a:solidFill>
              </a:rPr>
              <a:t> </a:t>
            </a:r>
            <a:r>
              <a:rPr lang="es-ES" sz="5400" dirty="0" err="1" smtClean="0">
                <a:solidFill>
                  <a:srgbClr val="00FFFF"/>
                </a:solidFill>
              </a:rPr>
              <a:t>eagles</a:t>
            </a:r>
            <a:endParaRPr lang="es-ES" sz="5400" dirty="0">
              <a:solidFill>
                <a:srgbClr val="00FFFF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219" y="1790541"/>
            <a:ext cx="6143625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581297" y="3228702"/>
            <a:ext cx="4114800" cy="309448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                                                                         </a:t>
            </a:r>
            <a:r>
              <a:rPr lang="es-ES" sz="3200" dirty="0" err="1" smtClean="0"/>
              <a:t>There</a:t>
            </a:r>
            <a:r>
              <a:rPr lang="es-ES" sz="3200" dirty="0" smtClean="0"/>
              <a:t> are </a:t>
            </a:r>
            <a:r>
              <a:rPr lang="es-ES" sz="3200" dirty="0" err="1" smtClean="0"/>
              <a:t>some</a:t>
            </a:r>
            <a:r>
              <a:rPr lang="es-ES" sz="3200" dirty="0" smtClean="0"/>
              <a:t> 60 </a:t>
            </a:r>
            <a:r>
              <a:rPr lang="es-ES" sz="3200" dirty="0" err="1" smtClean="0"/>
              <a:t>species</a:t>
            </a:r>
            <a:r>
              <a:rPr lang="es-ES" sz="3200" dirty="0" smtClean="0"/>
              <a:t> of </a:t>
            </a:r>
            <a:r>
              <a:rPr lang="es-ES" sz="3200" dirty="0" err="1" smtClean="0"/>
              <a:t>eagles</a:t>
            </a:r>
            <a:r>
              <a:rPr lang="es-ES" sz="3200" dirty="0" smtClean="0"/>
              <a:t> and </a:t>
            </a:r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represent</a:t>
            </a:r>
            <a:r>
              <a:rPr lang="es-ES" sz="3200" dirty="0" smtClean="0"/>
              <a:t> a symbol of a </a:t>
            </a:r>
            <a:r>
              <a:rPr lang="es-ES" sz="3200" dirty="0" err="1" smtClean="0"/>
              <a:t>freedom</a:t>
            </a:r>
            <a:r>
              <a:rPr lang="es-ES" sz="3200" dirty="0" smtClean="0"/>
              <a:t> and </a:t>
            </a:r>
            <a:r>
              <a:rPr lang="es-ES" sz="3200" dirty="0" err="1" smtClean="0"/>
              <a:t>power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5396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s-ES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s-ES" sz="4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types</a:t>
            </a:r>
            <a:r>
              <a:rPr lang="es-ES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s-ES" sz="4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eagles</a:t>
            </a:r>
            <a:endParaRPr lang="es-ES" sz="4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85800" y="2690949"/>
            <a:ext cx="10820400" cy="35277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Eagle </a:t>
            </a:r>
            <a:r>
              <a:rPr lang="es-ES" sz="2800" dirty="0" err="1" smtClean="0"/>
              <a:t>real,Bonelli’s,Harpy,crowned,osprey,etc</a:t>
            </a:r>
            <a:r>
              <a:rPr lang="es-ES" sz="2800" dirty="0" smtClean="0"/>
              <a:t>…are </a:t>
            </a: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err="1" smtClean="0"/>
              <a:t>examples</a:t>
            </a:r>
            <a:r>
              <a:rPr lang="es-ES" sz="2800" dirty="0" smtClean="0"/>
              <a:t>. </a:t>
            </a:r>
            <a:endParaRPr lang="es-ES" sz="2800" dirty="0" smtClean="0"/>
          </a:p>
          <a:p>
            <a:r>
              <a:rPr lang="es-ES" sz="2800" dirty="0" smtClean="0"/>
              <a:t>In </a:t>
            </a:r>
            <a:r>
              <a:rPr lang="es-ES" sz="2800" dirty="0" err="1" smtClean="0"/>
              <a:t>the</a:t>
            </a:r>
            <a:r>
              <a:rPr lang="es-ES" sz="2800" dirty="0" smtClean="0"/>
              <a:t> US and </a:t>
            </a:r>
            <a:r>
              <a:rPr lang="es-ES" sz="2800" dirty="0" err="1" smtClean="0"/>
              <a:t>Canada</a:t>
            </a:r>
            <a:r>
              <a:rPr lang="es-ES" sz="2800" dirty="0" smtClean="0"/>
              <a:t> </a:t>
            </a:r>
            <a:r>
              <a:rPr lang="es-ES" sz="2800" dirty="0" err="1" smtClean="0"/>
              <a:t>there</a:t>
            </a:r>
            <a:r>
              <a:rPr lang="es-ES" sz="2800" dirty="0" smtClean="0"/>
              <a:t> are 2 </a:t>
            </a:r>
            <a:r>
              <a:rPr lang="es-ES" sz="2800" dirty="0" err="1" smtClean="0"/>
              <a:t>species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In Australia </a:t>
            </a:r>
            <a:r>
              <a:rPr lang="es-ES" sz="2800" dirty="0" err="1" smtClean="0"/>
              <a:t>there</a:t>
            </a:r>
            <a:r>
              <a:rPr lang="es-ES" sz="2800" dirty="0" smtClean="0"/>
              <a:t> are 3 </a:t>
            </a:r>
            <a:r>
              <a:rPr lang="es-ES" sz="2800" dirty="0" err="1" smtClean="0"/>
              <a:t>species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And in South and Central </a:t>
            </a:r>
            <a:r>
              <a:rPr lang="es-ES" sz="2800" dirty="0" err="1" smtClean="0"/>
              <a:t>America</a:t>
            </a:r>
            <a:r>
              <a:rPr lang="es-ES" sz="2800" dirty="0" smtClean="0"/>
              <a:t> </a:t>
            </a:r>
            <a:r>
              <a:rPr lang="es-ES" sz="2800" dirty="0" err="1" smtClean="0"/>
              <a:t>there</a:t>
            </a:r>
            <a:r>
              <a:rPr lang="es-ES" sz="2800" dirty="0" smtClean="0"/>
              <a:t> are 9.</a:t>
            </a:r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2825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620000" cy="1293028"/>
          </a:xfrm>
        </p:spPr>
        <p:txBody>
          <a:bodyPr>
            <a:normAutofit/>
          </a:bodyPr>
          <a:lstStyle/>
          <a:p>
            <a:r>
              <a:rPr lang="es-E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  <a:cs typeface="MV Boli" panose="02000500030200090000" pitchFamily="2" charset="0"/>
              </a:rPr>
              <a:t>Characteristics</a:t>
            </a: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  <a:latin typeface="Lucida Calligraphy" pitchFamily="66" charset="0"/>
              <a:cs typeface="MV Boli" panose="0200050003020009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Eagles</a:t>
            </a:r>
            <a:r>
              <a:rPr lang="es-ES" sz="2400" dirty="0" smtClean="0"/>
              <a:t> </a:t>
            </a:r>
            <a:r>
              <a:rPr lang="es-ES" sz="2400" dirty="0" smtClean="0"/>
              <a:t>are </a:t>
            </a:r>
            <a:r>
              <a:rPr lang="es-ES" sz="2400" dirty="0" err="1" smtClean="0"/>
              <a:t>diurnal</a:t>
            </a:r>
            <a:r>
              <a:rPr lang="es-ES" sz="2400" dirty="0" smtClean="0"/>
              <a:t> </a:t>
            </a:r>
            <a:r>
              <a:rPr lang="es-ES" sz="2400" dirty="0" err="1" smtClean="0"/>
              <a:t>raptors,some</a:t>
            </a:r>
            <a:r>
              <a:rPr lang="es-ES" sz="2400" dirty="0" smtClean="0"/>
              <a:t> are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large</a:t>
            </a:r>
            <a:r>
              <a:rPr lang="es-ES" sz="2400" dirty="0" smtClean="0"/>
              <a:t> and </a:t>
            </a:r>
            <a:r>
              <a:rPr lang="es-ES" sz="2400" dirty="0" err="1" smtClean="0"/>
              <a:t>have</a:t>
            </a:r>
            <a:r>
              <a:rPr lang="es-ES" sz="2400" dirty="0" smtClean="0"/>
              <a:t> a </a:t>
            </a:r>
            <a:r>
              <a:rPr lang="es-ES" sz="2400" dirty="0" err="1" smtClean="0"/>
              <a:t>majestic</a:t>
            </a:r>
            <a:r>
              <a:rPr lang="es-ES" sz="2400" dirty="0" smtClean="0"/>
              <a:t> </a:t>
            </a:r>
            <a:r>
              <a:rPr lang="es-ES" sz="2400" dirty="0" err="1" smtClean="0"/>
              <a:t>appearance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Eagles</a:t>
            </a:r>
            <a:r>
              <a:rPr lang="es-ES" sz="2400" dirty="0" smtClean="0"/>
              <a:t> </a:t>
            </a:r>
            <a:r>
              <a:rPr lang="es-ES" sz="2400" dirty="0" smtClean="0"/>
              <a:t>are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largest</a:t>
            </a:r>
            <a:r>
              <a:rPr lang="es-ES" sz="2400" dirty="0" smtClean="0"/>
              <a:t> </a:t>
            </a:r>
            <a:r>
              <a:rPr lang="es-ES" sz="2400" dirty="0" err="1" smtClean="0"/>
              <a:t>predadory</a:t>
            </a:r>
            <a:r>
              <a:rPr lang="es-ES" sz="2400" dirty="0" smtClean="0"/>
              <a:t> </a:t>
            </a:r>
            <a:r>
              <a:rPr lang="es-ES" sz="2400" dirty="0" err="1" smtClean="0"/>
              <a:t>birds.They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powerful</a:t>
            </a:r>
            <a:r>
              <a:rPr lang="es-ES" sz="2400" dirty="0" smtClean="0"/>
              <a:t> </a:t>
            </a:r>
            <a:r>
              <a:rPr lang="es-ES" sz="2400" dirty="0" err="1" smtClean="0"/>
              <a:t>claws</a:t>
            </a:r>
            <a:endParaRPr lang="es-ES" sz="2400" dirty="0" smtClean="0"/>
          </a:p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large</a:t>
            </a:r>
            <a:r>
              <a:rPr lang="es-ES" sz="2400" dirty="0" smtClean="0"/>
              <a:t> </a:t>
            </a:r>
            <a:r>
              <a:rPr lang="es-ES" sz="2400" dirty="0" err="1" smtClean="0"/>
              <a:t>beak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long</a:t>
            </a:r>
            <a:r>
              <a:rPr lang="es-ES" sz="2400" dirty="0" smtClean="0"/>
              <a:t> and </a:t>
            </a:r>
            <a:r>
              <a:rPr lang="es-ES" sz="2400" dirty="0" err="1" smtClean="0"/>
              <a:t>strong</a:t>
            </a:r>
            <a:r>
              <a:rPr lang="es-ES" dirty="0" smtClean="0"/>
              <a:t>.</a:t>
            </a:r>
          </a:p>
          <a:p>
            <a:endParaRPr lang="es-ES" dirty="0">
              <a:solidFill>
                <a:srgbClr val="FFCC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703" y="4219304"/>
            <a:ext cx="3706313" cy="199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927" y="4219304"/>
            <a:ext cx="3997234" cy="199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319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do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eat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  </a:t>
            </a:r>
            <a:endParaRPr lang="es-E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Eagle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carnivore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feed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rabbits</a:t>
            </a:r>
            <a:r>
              <a:rPr lang="es-ES" dirty="0" smtClean="0"/>
              <a:t>, </a:t>
            </a:r>
            <a:r>
              <a:rPr lang="es-ES" dirty="0" err="1" smtClean="0"/>
              <a:t>squirrels</a:t>
            </a:r>
            <a:r>
              <a:rPr lang="es-ES" dirty="0" smtClean="0"/>
              <a:t>, </a:t>
            </a:r>
            <a:r>
              <a:rPr lang="es-ES" dirty="0" err="1" smtClean="0"/>
              <a:t>snakes</a:t>
            </a:r>
            <a:r>
              <a:rPr lang="es-ES" dirty="0" smtClean="0"/>
              <a:t>, </a:t>
            </a:r>
            <a:r>
              <a:rPr lang="es-ES" dirty="0" err="1" smtClean="0"/>
              <a:t>marmots,etc</a:t>
            </a:r>
            <a:r>
              <a:rPr lang="es-ES" dirty="0" smtClean="0"/>
              <a:t>…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species</a:t>
            </a:r>
            <a:r>
              <a:rPr lang="es-ES" dirty="0" smtClean="0"/>
              <a:t> </a:t>
            </a:r>
            <a:r>
              <a:rPr lang="es-ES" dirty="0" err="1" smtClean="0"/>
              <a:t>feed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eggs</a:t>
            </a:r>
            <a:r>
              <a:rPr lang="es-ES" dirty="0" smtClean="0"/>
              <a:t> of </a:t>
            </a:r>
            <a:r>
              <a:rPr lang="es-ES" dirty="0" err="1" smtClean="0"/>
              <a:t>birds</a:t>
            </a:r>
            <a:r>
              <a:rPr lang="es-ES" dirty="0" smtClean="0"/>
              <a:t> and </a:t>
            </a:r>
            <a:r>
              <a:rPr lang="es-ES" dirty="0" err="1" smtClean="0"/>
              <a:t>fish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461" y="3291432"/>
            <a:ext cx="4071802" cy="260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63" y="3291431"/>
            <a:ext cx="4323806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62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</a:t>
            </a:r>
            <a:r>
              <a:rPr lang="es-ES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Reproduction</a:t>
            </a:r>
            <a:endParaRPr lang="es-E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145323"/>
            <a:ext cx="10058400" cy="3931920"/>
          </a:xfrm>
        </p:spPr>
        <p:txBody>
          <a:bodyPr>
            <a:normAutofit/>
          </a:bodyPr>
          <a:lstStyle/>
          <a:p>
            <a:r>
              <a:rPr lang="es-ES" sz="2000" dirty="0" err="1" smtClean="0"/>
              <a:t>Eagles</a:t>
            </a:r>
            <a:r>
              <a:rPr lang="es-ES" sz="2000" dirty="0" smtClean="0"/>
              <a:t> are </a:t>
            </a:r>
            <a:r>
              <a:rPr lang="es-ES" sz="2000" dirty="0" err="1" smtClean="0"/>
              <a:t>birds</a:t>
            </a:r>
            <a:r>
              <a:rPr lang="es-ES" sz="2000" dirty="0" smtClean="0"/>
              <a:t> and as </a:t>
            </a:r>
            <a:r>
              <a:rPr lang="es-ES" sz="2000" dirty="0" err="1" smtClean="0"/>
              <a:t>such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oviparous</a:t>
            </a:r>
            <a:r>
              <a:rPr lang="es-ES" sz="2000" dirty="0" smtClean="0"/>
              <a:t> </a:t>
            </a:r>
            <a:r>
              <a:rPr lang="es-ES" sz="2000" dirty="0" err="1" smtClean="0"/>
              <a:t>reproduction,that</a:t>
            </a:r>
            <a:r>
              <a:rPr lang="es-ES" sz="2000" dirty="0" smtClean="0"/>
              <a:t> </a:t>
            </a:r>
            <a:r>
              <a:rPr lang="es-ES" sz="2000" dirty="0" err="1" smtClean="0"/>
              <a:t>is,to</a:t>
            </a:r>
            <a:r>
              <a:rPr lang="es-ES" sz="2000" dirty="0" smtClean="0"/>
              <a:t> reproduce lay </a:t>
            </a:r>
            <a:r>
              <a:rPr lang="es-ES" sz="2000" dirty="0" err="1" smtClean="0"/>
              <a:t>eggs.Eagles</a:t>
            </a:r>
            <a:r>
              <a:rPr lang="es-ES" sz="2000" dirty="0" smtClean="0"/>
              <a:t> </a:t>
            </a:r>
            <a:r>
              <a:rPr lang="es-ES" sz="2000" dirty="0" err="1" smtClean="0"/>
              <a:t>tend</a:t>
            </a:r>
            <a:r>
              <a:rPr lang="es-ES" sz="2000" dirty="0" smtClean="0"/>
              <a:t> to </a:t>
            </a:r>
            <a:r>
              <a:rPr lang="es-ES" sz="2000" dirty="0" err="1" smtClean="0"/>
              <a:t>nest</a:t>
            </a:r>
            <a:r>
              <a:rPr lang="es-ES" sz="2000" dirty="0" smtClean="0"/>
              <a:t> in </a:t>
            </a:r>
            <a:r>
              <a:rPr lang="es-ES" sz="2000" dirty="0" err="1" smtClean="0"/>
              <a:t>high</a:t>
            </a:r>
            <a:r>
              <a:rPr lang="es-ES" sz="2000" dirty="0" smtClean="0"/>
              <a:t> </a:t>
            </a:r>
            <a:r>
              <a:rPr lang="es-ES" sz="2000" dirty="0" err="1" smtClean="0"/>
              <a:t>places.As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mountains</a:t>
            </a:r>
            <a:r>
              <a:rPr lang="es-ES" sz="2000" dirty="0" smtClean="0"/>
              <a:t> </a:t>
            </a:r>
            <a:r>
              <a:rPr lang="es-ES" sz="2000" dirty="0" err="1" smtClean="0"/>
              <a:t>or</a:t>
            </a:r>
            <a:r>
              <a:rPr lang="es-ES" sz="2000" dirty="0" smtClean="0"/>
              <a:t> </a:t>
            </a:r>
            <a:r>
              <a:rPr lang="es-ES" sz="2000" dirty="0" err="1" smtClean="0"/>
              <a:t>tall</a:t>
            </a:r>
            <a:r>
              <a:rPr lang="es-ES" sz="2000" dirty="0" smtClean="0"/>
              <a:t> </a:t>
            </a:r>
            <a:r>
              <a:rPr lang="es-ES" sz="2000" dirty="0" err="1" smtClean="0"/>
              <a:t>trees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pPr lvl="1"/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150" y="3151163"/>
            <a:ext cx="9251939" cy="3221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04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eorgia" panose="02040502050405020303" pitchFamily="18" charset="0"/>
              </a:rPr>
              <a:t>               </a:t>
            </a:r>
            <a:r>
              <a:rPr lang="es-ES" dirty="0" err="1" smtClean="0">
                <a:solidFill>
                  <a:srgbClr val="30DA08"/>
                </a:solidFill>
                <a:latin typeface="Georgia" panose="02040502050405020303" pitchFamily="18" charset="0"/>
              </a:rPr>
              <a:t>Where</a:t>
            </a:r>
            <a:r>
              <a:rPr lang="es-ES" dirty="0" smtClean="0">
                <a:solidFill>
                  <a:srgbClr val="30DA08"/>
                </a:solidFill>
                <a:latin typeface="Georgia" panose="02040502050405020303" pitchFamily="18" charset="0"/>
              </a:rPr>
              <a:t> do </a:t>
            </a:r>
            <a:r>
              <a:rPr lang="es-ES" dirty="0" err="1" smtClean="0">
                <a:solidFill>
                  <a:srgbClr val="30DA08"/>
                </a:solidFill>
                <a:latin typeface="Georgia" panose="02040502050405020303" pitchFamily="18" charset="0"/>
              </a:rPr>
              <a:t>they</a:t>
            </a:r>
            <a:r>
              <a:rPr lang="es-ES" dirty="0" smtClean="0">
                <a:solidFill>
                  <a:srgbClr val="30DA08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30DA08"/>
                </a:solidFill>
                <a:latin typeface="Georgia" panose="02040502050405020303" pitchFamily="18" charset="0"/>
              </a:rPr>
              <a:t>live</a:t>
            </a:r>
            <a:r>
              <a:rPr lang="es-ES" dirty="0" smtClean="0">
                <a:solidFill>
                  <a:srgbClr val="30DA08"/>
                </a:solidFill>
                <a:latin typeface="Georgia" panose="02040502050405020303" pitchFamily="18" charset="0"/>
              </a:rPr>
              <a:t>?</a:t>
            </a:r>
            <a:endParaRPr lang="es-ES" dirty="0">
              <a:solidFill>
                <a:srgbClr val="30DA08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Deserts,forests,mountains,meadows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marshes.Perch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branches</a:t>
            </a:r>
            <a:r>
              <a:rPr lang="es-ES" sz="2400" dirty="0" smtClean="0"/>
              <a:t> and </a:t>
            </a:r>
            <a:r>
              <a:rPr lang="es-ES" sz="2400" dirty="0" err="1" smtClean="0"/>
              <a:t>trees</a:t>
            </a:r>
            <a:r>
              <a:rPr lang="es-ES" sz="2400" dirty="0" smtClean="0"/>
              <a:t> and </a:t>
            </a:r>
            <a:r>
              <a:rPr lang="es-ES" sz="2400" dirty="0" err="1" smtClean="0"/>
              <a:t>clifss</a:t>
            </a:r>
            <a:r>
              <a:rPr lang="es-ES" sz="2400" dirty="0" smtClean="0"/>
              <a:t> to </a:t>
            </a:r>
            <a:r>
              <a:rPr lang="es-ES" sz="2400" dirty="0" err="1" smtClean="0"/>
              <a:t>see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landscape</a:t>
            </a:r>
            <a:r>
              <a:rPr lang="es-ES" sz="2400" dirty="0" smtClean="0"/>
              <a:t> and </a:t>
            </a:r>
            <a:r>
              <a:rPr lang="es-ES" sz="2400" dirty="0" err="1" smtClean="0"/>
              <a:t>detect</a:t>
            </a:r>
            <a:r>
              <a:rPr lang="es-ES" sz="2400" dirty="0" smtClean="0"/>
              <a:t> </a:t>
            </a:r>
            <a:r>
              <a:rPr lang="es-ES" sz="2400" dirty="0" err="1" smtClean="0"/>
              <a:t>prey</a:t>
            </a:r>
            <a:r>
              <a:rPr lang="es-ES" sz="2400" dirty="0" smtClean="0"/>
              <a:t>.</a:t>
            </a:r>
          </a:p>
          <a:p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054" y="3069635"/>
            <a:ext cx="5429250" cy="3305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CC00"/>
                </a:solidFill>
                <a:latin typeface="Comic Sans MS" panose="030F0702030302020204" pitchFamily="66" charset="0"/>
              </a:rPr>
              <a:t>            </a:t>
            </a:r>
            <a:r>
              <a:rPr lang="es-ES" sz="5400" dirty="0" smtClean="0">
                <a:solidFill>
                  <a:srgbClr val="FFCC00"/>
                </a:solidFill>
                <a:latin typeface="Georgia" panose="02040502050405020303" pitchFamily="18" charset="0"/>
              </a:rPr>
              <a:t>As </a:t>
            </a:r>
            <a:r>
              <a:rPr lang="es-ES" sz="5400" dirty="0" err="1" smtClean="0">
                <a:solidFill>
                  <a:srgbClr val="FFCC00"/>
                </a:solidFill>
                <a:latin typeface="Georgia" panose="02040502050405020303" pitchFamily="18" charset="0"/>
              </a:rPr>
              <a:t>is</a:t>
            </a:r>
            <a:r>
              <a:rPr lang="es-ES" sz="5400" dirty="0" smtClean="0">
                <a:solidFill>
                  <a:srgbClr val="FFCC00"/>
                </a:solidFill>
                <a:latin typeface="Georgia" panose="02040502050405020303" pitchFamily="18" charset="0"/>
              </a:rPr>
              <a:t> </a:t>
            </a:r>
            <a:r>
              <a:rPr lang="es-ES" sz="5400" dirty="0" err="1" smtClean="0">
                <a:solidFill>
                  <a:srgbClr val="FFCC00"/>
                </a:solidFill>
                <a:latin typeface="Georgia" panose="02040502050405020303" pitchFamily="18" charset="0"/>
              </a:rPr>
              <a:t>his</a:t>
            </a:r>
            <a:r>
              <a:rPr lang="es-ES" sz="5400" dirty="0" smtClean="0">
                <a:solidFill>
                  <a:srgbClr val="FFCC00"/>
                </a:solidFill>
                <a:latin typeface="Georgia" panose="02040502050405020303" pitchFamily="18" charset="0"/>
              </a:rPr>
              <a:t> </a:t>
            </a:r>
            <a:r>
              <a:rPr lang="es-ES" sz="5400" dirty="0" err="1" smtClean="0">
                <a:solidFill>
                  <a:srgbClr val="FFCC00"/>
                </a:solidFill>
                <a:latin typeface="Georgia" panose="02040502050405020303" pitchFamily="18" charset="0"/>
              </a:rPr>
              <a:t>nest</a:t>
            </a:r>
            <a:r>
              <a:rPr lang="es-ES" sz="5400" dirty="0" smtClean="0">
                <a:solidFill>
                  <a:srgbClr val="FFCC00"/>
                </a:solidFill>
                <a:latin typeface="Georgia" panose="02040502050405020303" pitchFamily="18" charset="0"/>
              </a:rPr>
              <a:t>?</a:t>
            </a:r>
            <a:endParaRPr lang="es-ES" sz="5400" dirty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Usually</a:t>
            </a:r>
            <a:r>
              <a:rPr lang="es-ES" sz="2400" dirty="0" smtClean="0"/>
              <a:t> more tan </a:t>
            </a:r>
            <a:r>
              <a:rPr lang="es-ES" sz="2400" dirty="0" err="1" smtClean="0"/>
              <a:t>one</a:t>
            </a:r>
            <a:r>
              <a:rPr lang="es-ES" sz="2400" dirty="0" smtClean="0"/>
              <a:t> meter </a:t>
            </a:r>
            <a:r>
              <a:rPr lang="es-ES" sz="2400" dirty="0" err="1" smtClean="0"/>
              <a:t>width.Both</a:t>
            </a:r>
            <a:r>
              <a:rPr lang="es-ES" sz="2400" dirty="0" smtClean="0"/>
              <a:t> </a:t>
            </a:r>
            <a:r>
              <a:rPr lang="es-ES" sz="2400" dirty="0" err="1" smtClean="0"/>
              <a:t>adult</a:t>
            </a:r>
            <a:r>
              <a:rPr lang="es-ES" sz="2400" dirty="0" smtClean="0"/>
              <a:t> </a:t>
            </a:r>
            <a:r>
              <a:rPr lang="es-ES" sz="2400" dirty="0" err="1" smtClean="0"/>
              <a:t>eagles</a:t>
            </a:r>
            <a:r>
              <a:rPr lang="es-ES" sz="2400" dirty="0" smtClean="0"/>
              <a:t> </a:t>
            </a:r>
            <a:r>
              <a:rPr lang="es-ES" sz="2400" dirty="0" err="1" smtClean="0"/>
              <a:t>build</a:t>
            </a:r>
            <a:r>
              <a:rPr lang="es-ES" sz="2400" dirty="0" smtClean="0"/>
              <a:t> </a:t>
            </a:r>
            <a:r>
              <a:rPr lang="es-ES" sz="2400" dirty="0" err="1" smtClean="0"/>
              <a:t>nests</a:t>
            </a:r>
            <a:r>
              <a:rPr lang="es-ES" sz="2400" dirty="0" smtClean="0"/>
              <a:t> and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made</a:t>
            </a:r>
            <a:r>
              <a:rPr lang="es-ES" sz="2400" dirty="0" smtClean="0"/>
              <a:t> of </a:t>
            </a:r>
            <a:r>
              <a:rPr lang="es-ES" sz="2400" dirty="0" err="1" smtClean="0"/>
              <a:t>tree</a:t>
            </a:r>
            <a:r>
              <a:rPr lang="es-ES" sz="2400" dirty="0" smtClean="0"/>
              <a:t> </a:t>
            </a:r>
            <a:r>
              <a:rPr lang="es-ES" sz="2400" dirty="0" err="1" smtClean="0"/>
              <a:t>twigs</a:t>
            </a:r>
            <a:r>
              <a:rPr lang="es-ES" sz="2400" dirty="0" smtClean="0"/>
              <a:t> and </a:t>
            </a:r>
            <a:r>
              <a:rPr lang="es-ES" sz="2400" dirty="0" err="1" smtClean="0"/>
              <a:t>ofter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nest</a:t>
            </a:r>
            <a:r>
              <a:rPr lang="es-ES" sz="2400" dirty="0" smtClean="0"/>
              <a:t> </a:t>
            </a:r>
            <a:r>
              <a:rPr lang="es-ES" sz="2400" dirty="0" err="1" smtClean="0"/>
              <a:t>incubate</a:t>
            </a:r>
            <a:r>
              <a:rPr lang="es-ES" sz="2400" dirty="0" smtClean="0"/>
              <a:t> 1 </a:t>
            </a:r>
            <a:r>
              <a:rPr lang="es-ES" sz="2400" dirty="0" err="1" smtClean="0"/>
              <a:t>or</a:t>
            </a:r>
            <a:r>
              <a:rPr lang="es-ES" sz="2400" dirty="0" smtClean="0"/>
              <a:t> 2 </a:t>
            </a:r>
            <a:r>
              <a:rPr lang="es-ES" sz="2400" dirty="0" err="1" smtClean="0"/>
              <a:t>eggs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697" y="3177268"/>
            <a:ext cx="6426926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18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461" y="1750423"/>
            <a:ext cx="4162699" cy="3814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183" y="1750422"/>
            <a:ext cx="4193177" cy="3814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62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166</TotalTime>
  <Words>219</Words>
  <Application>Microsoft Office PowerPoint</Application>
  <PresentationFormat>Personalizado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Estela de condensación</vt:lpstr>
      <vt:lpstr>The eagles</vt:lpstr>
      <vt:lpstr>the eagles</vt:lpstr>
      <vt:lpstr> types of eagles</vt:lpstr>
      <vt:lpstr>Characteristics</vt:lpstr>
      <vt:lpstr>What do they eat?  </vt:lpstr>
      <vt:lpstr>                  Reproduction</vt:lpstr>
      <vt:lpstr>               Where do they live?</vt:lpstr>
      <vt:lpstr>            As is his nest?</vt:lpstr>
      <vt:lpstr>Diapositiva 9</vt:lpstr>
      <vt:lpstr>      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eagles</dc:title>
  <dc:creator>jose galvan peña</dc:creator>
  <cp:lastModifiedBy>User</cp:lastModifiedBy>
  <cp:revision>21</cp:revision>
  <dcterms:created xsi:type="dcterms:W3CDTF">2015-10-30T13:47:14Z</dcterms:created>
  <dcterms:modified xsi:type="dcterms:W3CDTF">2015-11-24T09:54:50Z</dcterms:modified>
</cp:coreProperties>
</file>