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F2452A8-7480-4629-91B0-9DEF6CA619B8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F41291-6899-44D0-9706-DFC79EFF44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VoYp2_MxkM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http://www.celafrica.com/Images/header_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AFRICAN COUNTRIES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</a:rPr>
              <a:t>There are fifty-four countries in Africa.</a:t>
            </a:r>
          </a:p>
          <a:p>
            <a:endParaRPr lang="es-ES" dirty="0"/>
          </a:p>
        </p:txBody>
      </p:sp>
      <p:pic>
        <p:nvPicPr>
          <p:cNvPr id="4" name="3 Imagen" descr="60%20F~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2214554"/>
            <a:ext cx="5214974" cy="40719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THE BIGGEST COUNTRY AND SMALLEST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3617894"/>
          </a:xfrm>
        </p:spPr>
        <p:txBody>
          <a:bodyPr/>
          <a:lstStyle/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biggest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country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Argelia.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located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in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north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ern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Africa</a:t>
            </a:r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smallest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African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country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Seychelles</a:t>
            </a:r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/>
          </a:p>
          <a:p>
            <a:r>
              <a:rPr lang="es-ES" dirty="0">
                <a:hlinkClick r:id="rId2"/>
              </a:rPr>
              <a:t>https://youtu.be/VoYp2_MxkMI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THE HIGHEST MOUNTAIN AND      </a:t>
            </a:r>
            <a:r>
              <a:rPr lang="es-ES" dirty="0" smtClean="0"/>
              <a:t>LONGEST </a:t>
            </a:r>
            <a:r>
              <a:rPr lang="es-ES" dirty="0" smtClean="0"/>
              <a:t>RIVER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72000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highest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mountain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Kilimanjaro.</a:t>
            </a: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longest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river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Nil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located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in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Egypt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28674" name="AutoShape 2" descr="Resultado de imagen de LA MONTAÑA mas grande de afr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8676" name="AutoShape 4" descr="Resultado de imagen de LA MONTAÑA mas grande de afr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8678" name="AutoShape 6" descr="Resultado de imagen de LA MONTAÑA mas grande de afr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680" name="Picture 8" descr="Resultado de imagen de LA MONTAÑA mas grande de afri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500306"/>
            <a:ext cx="2857500" cy="1357322"/>
          </a:xfrm>
          <a:prstGeom prst="rect">
            <a:avLst/>
          </a:prstGeom>
          <a:noFill/>
        </p:spPr>
      </p:pic>
      <p:pic>
        <p:nvPicPr>
          <p:cNvPr id="28682" name="Picture 10" descr="http://www.monografias.com/trabajos60/rios-lagos/Image264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500570"/>
            <a:ext cx="2357454" cy="185008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472518" cy="158987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THE OCEANS </a:t>
            </a:r>
            <a:r>
              <a:rPr lang="es-ES" dirty="0" smtClean="0"/>
              <a:t>AND SEAS THAT SURROUND IT AND </a:t>
            </a:r>
            <a:r>
              <a:rPr lang="es-ES" dirty="0" smtClean="0"/>
              <a:t>FAMOUS VOLCANO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403712"/>
          </a:xfrm>
        </p:spPr>
        <p:txBody>
          <a:bodyPr/>
          <a:lstStyle/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oceans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and seas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that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surround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Africa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are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Indian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and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Atlantic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Ocean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/>
          </a:p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most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famous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volcano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Kilimanjaro.</a:t>
            </a:r>
            <a:endParaRPr lang="es-E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2" name="AutoShape 2" descr="Resultado de imagen de kilimanjaro volc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0724" name="Picture 4" descr="https://goldam.files.wordpress.com/2008/02/kilimanjaro.jpg?w=5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000504"/>
            <a:ext cx="3286148" cy="218843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THE </a:t>
            </a:r>
            <a:r>
              <a:rPr lang="es-ES" dirty="0" smtClean="0"/>
              <a:t>MOST IMPORTANT </a:t>
            </a:r>
            <a:r>
              <a:rPr lang="es-ES" dirty="0" smtClean="0"/>
              <a:t>EARTHQUAKE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earthquake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took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place in Nairobi.</a:t>
            </a:r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s-E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Africa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big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and a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small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country.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bigger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than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Europe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but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smaller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than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South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America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and North </a:t>
            </a:r>
            <a:r>
              <a:rPr lang="es-E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America</a:t>
            </a:r>
            <a:r>
              <a:rPr lang="es-E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5" name="Picture 2" descr="http://4.bp.blogspot.com/-QMh5Stx4bn8/TjKIZNo79nI/AAAAAAAAB1A/mCfUk7N3nA8/s1600/terremoto%2Ben%2Bhaiti%2B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214554"/>
            <a:ext cx="3027395" cy="210025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DESERTS, WATERFALL &amp; ISLANDS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>
                <a:solidFill>
                  <a:schemeClr val="bg1"/>
                </a:solidFill>
              </a:rPr>
              <a:t>The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most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important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desert</a:t>
            </a:r>
            <a:r>
              <a:rPr lang="es-ES" sz="2800" dirty="0" smtClean="0">
                <a:solidFill>
                  <a:schemeClr val="bg1"/>
                </a:solidFill>
              </a:rPr>
              <a:t> of </a:t>
            </a:r>
            <a:r>
              <a:rPr lang="es-ES" sz="2800" dirty="0" err="1" smtClean="0">
                <a:solidFill>
                  <a:schemeClr val="bg1"/>
                </a:solidFill>
              </a:rPr>
              <a:t>Africa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is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Desert</a:t>
            </a:r>
            <a:r>
              <a:rPr lang="es-ES" sz="2800" dirty="0" smtClean="0">
                <a:solidFill>
                  <a:schemeClr val="bg1"/>
                </a:solidFill>
              </a:rPr>
              <a:t> of Sahara.</a:t>
            </a:r>
          </a:p>
          <a:p>
            <a:r>
              <a:rPr lang="es-ES" sz="2800" dirty="0" err="1" smtClean="0">
                <a:solidFill>
                  <a:schemeClr val="bg1"/>
                </a:solidFill>
              </a:rPr>
              <a:t>The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biggest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waterfall</a:t>
            </a:r>
            <a:r>
              <a:rPr lang="es-ES" sz="2800" dirty="0" smtClean="0">
                <a:solidFill>
                  <a:schemeClr val="bg1"/>
                </a:solidFill>
              </a:rPr>
              <a:t> of </a:t>
            </a:r>
            <a:r>
              <a:rPr lang="es-ES" sz="2800" dirty="0" err="1" smtClean="0">
                <a:solidFill>
                  <a:schemeClr val="bg1"/>
                </a:solidFill>
              </a:rPr>
              <a:t>Africa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is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the</a:t>
            </a:r>
            <a:r>
              <a:rPr lang="es-ES" sz="2800" dirty="0" smtClean="0">
                <a:solidFill>
                  <a:schemeClr val="bg1"/>
                </a:solidFill>
              </a:rPr>
              <a:t> Victorias </a:t>
            </a:r>
            <a:r>
              <a:rPr lang="es-ES" sz="2800" dirty="0" err="1" smtClean="0">
                <a:solidFill>
                  <a:schemeClr val="bg1"/>
                </a:solidFill>
              </a:rPr>
              <a:t>Waterfall</a:t>
            </a:r>
            <a:endParaRPr lang="es-ES" sz="2800" dirty="0" smtClean="0">
              <a:solidFill>
                <a:schemeClr val="bg1"/>
              </a:solidFill>
            </a:endParaRP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sz="2800" dirty="0" smtClean="0">
                <a:solidFill>
                  <a:schemeClr val="bg1"/>
                </a:solidFill>
              </a:rPr>
              <a:t>In </a:t>
            </a:r>
            <a:r>
              <a:rPr lang="es-ES" sz="2800" dirty="0" err="1" smtClean="0">
                <a:solidFill>
                  <a:schemeClr val="bg1"/>
                </a:solidFill>
              </a:rPr>
              <a:t>Africa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there</a:t>
            </a:r>
            <a:r>
              <a:rPr lang="es-ES" sz="2800" dirty="0" smtClean="0">
                <a:solidFill>
                  <a:schemeClr val="bg1"/>
                </a:solidFill>
              </a:rPr>
              <a:t> are </a:t>
            </a:r>
            <a:r>
              <a:rPr lang="es-ES" sz="2800" dirty="0" err="1" smtClean="0">
                <a:solidFill>
                  <a:schemeClr val="bg1"/>
                </a:solidFill>
              </a:rPr>
              <a:t>approximately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three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hundred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islands</a:t>
            </a:r>
            <a:r>
              <a:rPr lang="es-ES" sz="2800" dirty="0" smtClean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3 Imagen" descr="2908783_249p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3500438"/>
            <a:ext cx="2371725" cy="17811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ES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Created</a:t>
            </a:r>
            <a:r>
              <a:rPr lang="es-E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by</a:t>
            </a:r>
            <a:r>
              <a:rPr lang="es-E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Eric, </a:t>
            </a:r>
            <a:r>
              <a:rPr lang="es-ES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Adrian.M</a:t>
            </a:r>
            <a:r>
              <a:rPr lang="es-ES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&amp; </a:t>
            </a:r>
            <a:r>
              <a:rPr lang="es-ES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Marc.A</a:t>
            </a:r>
            <a:endParaRPr lang="es-ES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2770" name="Picture 2" descr="https://i.ytimg.com/vi/9G3L9GfZEGY/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43981">
            <a:off x="2214546" y="1357298"/>
            <a:ext cx="4572000" cy="342900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165</TotalTime>
  <Words>166</Words>
  <Application>Microsoft Office PowerPoint</Application>
  <PresentationFormat>Presentación en pantalla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Brío</vt:lpstr>
      <vt:lpstr>Diapositiva 1</vt:lpstr>
      <vt:lpstr>AFRICAN COUNTRIES</vt:lpstr>
      <vt:lpstr>THE BIGGEST COUNTRY AND SMALLEST</vt:lpstr>
      <vt:lpstr>THE HIGHEST MOUNTAIN AND      LONGEST RIVER</vt:lpstr>
      <vt:lpstr>THE OCEANS AND SEAS THAT SURROUND IT AND FAMOUS VOLCANO</vt:lpstr>
      <vt:lpstr>THE MOST IMPORTANT EARTHQUAKE</vt:lpstr>
      <vt:lpstr>DESERTS, WATERFALL &amp; ISLANDS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eric5</dc:creator>
  <cp:lastModifiedBy>Prof</cp:lastModifiedBy>
  <cp:revision>19</cp:revision>
  <dcterms:created xsi:type="dcterms:W3CDTF">2016-02-22T16:35:35Z</dcterms:created>
  <dcterms:modified xsi:type="dcterms:W3CDTF">2016-02-24T10:27:04Z</dcterms:modified>
</cp:coreProperties>
</file>