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7" r:id="rId12"/>
    <p:sldId id="269" r:id="rId13"/>
    <p:sldId id="265" r:id="rId14"/>
    <p:sldId id="270" r:id="rId15"/>
    <p:sldId id="271" r:id="rId16"/>
    <p:sldId id="266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9902-BE44-49B9-95DD-043D236930B8}" type="datetimeFigureOut">
              <a:rPr lang="es-ES" smtClean="0"/>
              <a:pPr/>
              <a:t>27/04/2012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48B2-8872-4053-9726-710EE3BB01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272808" cy="1470025"/>
          </a:xfrm>
        </p:spPr>
        <p:txBody>
          <a:bodyPr>
            <a:noAutofit/>
          </a:bodyPr>
          <a:lstStyle/>
          <a:p>
            <a:r>
              <a:rPr lang="ca-ES" sz="9600" dirty="0" smtClean="0">
                <a:solidFill>
                  <a:srgbClr val="FF66FF"/>
                </a:solidFill>
              </a:rPr>
              <a:t>D</a:t>
            </a:r>
            <a:r>
              <a:rPr lang="ca-ES" sz="9600" dirty="0" smtClean="0">
                <a:solidFill>
                  <a:srgbClr val="FFFF00"/>
                </a:solidFill>
              </a:rPr>
              <a:t>U</a:t>
            </a:r>
            <a:r>
              <a:rPr lang="ca-ES" sz="9600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ca-ES" sz="9600" dirty="0" smtClean="0">
                <a:solidFill>
                  <a:srgbClr val="00B0F0"/>
                </a:solidFill>
              </a:rPr>
              <a:t>I</a:t>
            </a:r>
            <a:r>
              <a:rPr lang="ca-ES" sz="9600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ca-ES" sz="9600" dirty="0" smtClean="0">
                <a:solidFill>
                  <a:srgbClr val="FF0000"/>
                </a:solidFill>
              </a:rPr>
              <a:t>S</a:t>
            </a:r>
            <a:endParaRPr lang="es-E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CONVERSEM  I COMPAREM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ca-ES" sz="2200" dirty="0" smtClean="0"/>
              <a:t>ELS DOFINS I ELS TAURONS TENEN UNA PUNXA IGUAL A L’ESQUENA.</a:t>
            </a:r>
          </a:p>
          <a:p>
            <a:r>
              <a:rPr lang="ca-ES" sz="2200" dirty="0" smtClean="0"/>
              <a:t>SÓN ALETES.</a:t>
            </a:r>
          </a:p>
          <a:p>
            <a:r>
              <a:rPr lang="ca-ES" sz="2200" dirty="0" smtClean="0"/>
              <a:t>AL COSTAT A DAVANT EN TENEN DUES.</a:t>
            </a:r>
          </a:p>
          <a:p>
            <a:r>
              <a:rPr lang="ca-ES" sz="2200" dirty="0" smtClean="0"/>
              <a:t>EL TAURÓ EN TÉ A DARRERA I A SOTA, EL DOFÍ NO.</a:t>
            </a:r>
          </a:p>
          <a:p>
            <a:r>
              <a:rPr lang="ca-ES" sz="2200" dirty="0" smtClean="0"/>
              <a:t>LES CUES NO SÓN IGUALS , EL DOFÍ LA TÉ PLANA I EL TAURÓ LA TÉ AMUNT.</a:t>
            </a:r>
          </a:p>
          <a:p>
            <a:r>
              <a:rPr lang="ca-ES" sz="2200" dirty="0" smtClean="0"/>
              <a:t>EL TAURÓ TÉ DENTS, EL DOFÍ NO.</a:t>
            </a:r>
          </a:p>
          <a:p>
            <a:r>
              <a:rPr lang="ca-ES" sz="2200" dirty="0" smtClean="0"/>
              <a:t>SÍ EL DOFÍ SÍ QUE TÉ DENTS, SÓN MÉS PETITES.</a:t>
            </a:r>
          </a:p>
          <a:p>
            <a:r>
              <a:rPr lang="ca-ES" sz="2200" dirty="0" smtClean="0"/>
              <a:t>EL TAURÓ TÉ SANG ALS COSTATS.  ÉS PINTURA. NO TÉ PELL SE LI VEU LA SANG.</a:t>
            </a:r>
          </a:p>
          <a:p>
            <a:r>
              <a:rPr lang="ca-ES" sz="2200" dirty="0" smtClean="0"/>
              <a:t>EL DOFÍ TÉ BEC I EL TAURÓ NO.</a:t>
            </a:r>
            <a:endParaRPr lang="ca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45297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 EL LLIBRE DEL JAVI EXPLICA……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4000" dirty="0" smtClean="0"/>
              <a:t>ELS DOFINS SÓN MAMÍFERS.</a:t>
            </a:r>
          </a:p>
          <a:p>
            <a:r>
              <a:rPr lang="ca-ES" sz="4000" dirty="0" smtClean="0"/>
              <a:t>MAMAM DE LA MARE.</a:t>
            </a:r>
          </a:p>
          <a:p>
            <a:r>
              <a:rPr lang="ca-ES" sz="4000" dirty="0" smtClean="0"/>
              <a:t>BEUEN LLET QUAN SÓN PETITS, NO MENGEN PEIXOS.</a:t>
            </a:r>
          </a:p>
          <a:p>
            <a:r>
              <a:rPr lang="ca-ES" sz="4000" dirty="0" smtClean="0"/>
              <a:t>NOSALTRES MAMEM QUAN SOM PETITS, SOM MAMÍFERS.</a:t>
            </a:r>
            <a:endParaRPr lang="ca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is documentos\Mis imágenes\CAN LLOBET\fotos 2011-12\DOFINS\IMG_00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319588" cy="2965450"/>
          </a:xfrm>
          <a:prstGeom prst="rect">
            <a:avLst/>
          </a:prstGeom>
          <a:noFill/>
        </p:spPr>
      </p:pic>
      <p:pic>
        <p:nvPicPr>
          <p:cNvPr id="2051" name="Picture 3" descr="D:\Mis documentos\Mis imágenes\CAN LLOBET\fotos 2011-12\DOFINS\IMG_0024.JPG"/>
          <p:cNvPicPr>
            <a:picLocks noChangeAspect="1" noChangeArrowheads="1"/>
          </p:cNvPicPr>
          <p:nvPr/>
        </p:nvPicPr>
        <p:blipFill>
          <a:blip r:embed="rId3" cstate="print"/>
          <a:srcRect l="11664"/>
          <a:stretch>
            <a:fillRect/>
          </a:stretch>
        </p:blipFill>
        <p:spPr bwMode="auto">
          <a:xfrm>
            <a:off x="5076056" y="2276872"/>
            <a:ext cx="327191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a-ES" sz="2000" b="1" dirty="0" smtClean="0"/>
              <a:t>PREGUNTA</a:t>
            </a:r>
            <a:r>
              <a:rPr lang="ca-ES" sz="2000" dirty="0" smtClean="0"/>
              <a:t>: L’AIGUA DEL MAR ÉS COM LA DE L’AIXETA?</a:t>
            </a:r>
          </a:p>
          <a:p>
            <a:r>
              <a:rPr lang="ca-ES" sz="2000" dirty="0" smtClean="0"/>
              <a:t>L’AIGUA DEL MAR ÉS SALADA.</a:t>
            </a:r>
          </a:p>
          <a:p>
            <a:r>
              <a:rPr lang="ca-ES" sz="2000" b="1" dirty="0" smtClean="0"/>
              <a:t>P</a:t>
            </a:r>
            <a:r>
              <a:rPr lang="ca-ES" sz="2000" dirty="0" smtClean="0"/>
              <a:t>:COM ÉS AIXÒ?</a:t>
            </a:r>
          </a:p>
          <a:p>
            <a:r>
              <a:rPr lang="ca-ES" sz="2000" dirty="0" smtClean="0"/>
              <a:t>VE D’UNS ALTRES PAÏSOS.</a:t>
            </a:r>
          </a:p>
          <a:p>
            <a:r>
              <a:rPr lang="ca-ES" sz="2000" dirty="0" smtClean="0"/>
              <a:t>NO, ESTÀ AL MAR I ÉS SALADA.</a:t>
            </a:r>
          </a:p>
          <a:p>
            <a:r>
              <a:rPr lang="ca-ES" sz="2000" dirty="0" smtClean="0"/>
              <a:t>NO, PERQUE BAIXA PEL RIU I QUAN ARRIBA AL MAR ÉS SALADA.</a:t>
            </a:r>
          </a:p>
          <a:p>
            <a:r>
              <a:rPr lang="ca-ES" sz="2000" dirty="0" smtClean="0"/>
              <a:t>NO, ÉS SALADA PER  LA TERRA DE SOTA.</a:t>
            </a:r>
          </a:p>
          <a:p>
            <a:r>
              <a:rPr lang="ca-ES" sz="2000" b="1" dirty="0" smtClean="0"/>
              <a:t>P</a:t>
            </a:r>
            <a:r>
              <a:rPr lang="ca-ES" sz="2000" dirty="0" smtClean="0"/>
              <a:t>: L’AIGUA DEL RIU ÉS SALADA?</a:t>
            </a:r>
          </a:p>
          <a:p>
            <a:r>
              <a:rPr lang="ca-ES" sz="2000" dirty="0" smtClean="0"/>
              <a:t>NO. L’AIGUA DEL RIU NO ÉS SALADA.</a:t>
            </a:r>
          </a:p>
          <a:p>
            <a:r>
              <a:rPr lang="ca-ES" sz="2000" b="1" dirty="0" smtClean="0"/>
              <a:t>P</a:t>
            </a:r>
            <a:r>
              <a:rPr lang="ca-ES" sz="2000" dirty="0" smtClean="0"/>
              <a:t>: </a:t>
            </a:r>
            <a:r>
              <a:rPr lang="ca-ES" sz="2000" dirty="0" err="1" smtClean="0"/>
              <a:t>D’ON</a:t>
            </a:r>
            <a:r>
              <a:rPr lang="ca-ES" sz="2000" dirty="0" smtClean="0"/>
              <a:t> VE L’AIGUA DEL RIU?</a:t>
            </a:r>
          </a:p>
          <a:p>
            <a:r>
              <a:rPr lang="ca-ES" sz="2000" b="1" dirty="0" smtClean="0"/>
              <a:t>.........</a:t>
            </a:r>
          </a:p>
          <a:p>
            <a:r>
              <a:rPr lang="ca-ES" sz="2000" b="1" dirty="0" smtClean="0"/>
              <a:t>P</a:t>
            </a:r>
            <a:r>
              <a:rPr lang="ca-ES" sz="2000" dirty="0" smtClean="0"/>
              <a:t>:VOSALTRES TENIU SAL A CASA VOSTRA? LA TOQUEU?</a:t>
            </a:r>
          </a:p>
          <a:p>
            <a:r>
              <a:rPr lang="ca-ES" sz="2000" dirty="0" smtClean="0"/>
              <a:t>SÍ, A LA CUINA. AL SALER.</a:t>
            </a:r>
          </a:p>
          <a:p>
            <a:endParaRPr lang="ca-E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MANIPULEM SAL MARINA………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a-ES" sz="9600" dirty="0" smtClean="0"/>
              <a:t>TOQUEM, OLOREM I TASTEM………. POSEM AMB AIGUA…..</a:t>
            </a:r>
          </a:p>
          <a:p>
            <a:r>
              <a:rPr lang="ca-ES" sz="9600" b="1" dirty="0" smtClean="0"/>
              <a:t>P</a:t>
            </a:r>
            <a:r>
              <a:rPr lang="ca-ES" sz="9600" dirty="0" smtClean="0"/>
              <a:t>: AL MAR HEU VIST LA SAL?</a:t>
            </a:r>
          </a:p>
          <a:p>
            <a:r>
              <a:rPr lang="ca-ES" sz="9600" dirty="0" smtClean="0"/>
              <a:t>SÍ, ES QUEDA A LA PELL.</a:t>
            </a:r>
          </a:p>
          <a:p>
            <a:r>
              <a:rPr lang="ca-ES" sz="9600" dirty="0" smtClean="0"/>
              <a:t>SI, A LA SORRA.</a:t>
            </a:r>
          </a:p>
          <a:p>
            <a:r>
              <a:rPr lang="ca-ES" sz="9600" dirty="0" smtClean="0"/>
              <a:t>QUÈ PASSA?</a:t>
            </a:r>
          </a:p>
          <a:p>
            <a:r>
              <a:rPr lang="ca-ES" sz="9600" dirty="0" smtClean="0"/>
              <a:t>LA SAL ÉS A BAIX.</a:t>
            </a:r>
          </a:p>
          <a:p>
            <a:r>
              <a:rPr lang="ca-ES" sz="9600" b="1" dirty="0" smtClean="0"/>
              <a:t>P: </a:t>
            </a:r>
            <a:r>
              <a:rPr lang="ca-ES" sz="9600" dirty="0" smtClean="0"/>
              <a:t>EN TENIU MOLT POCA, QUÈ HA PASSAT?</a:t>
            </a:r>
          </a:p>
          <a:p>
            <a:r>
              <a:rPr lang="ca-ES" sz="9600" dirty="0" smtClean="0"/>
              <a:t>ÉS AQUÍ A BAIX….. NO ÉS VEU…… S’AMAGA A L’AIGUA….</a:t>
            </a:r>
          </a:p>
          <a:p>
            <a:r>
              <a:rPr lang="ca-ES" sz="9600" b="1" dirty="0" smtClean="0"/>
              <a:t>P</a:t>
            </a:r>
            <a:r>
              <a:rPr lang="ca-ES" sz="9600" dirty="0" smtClean="0"/>
              <a:t>: S’AMAGA A L’AIGUA? COM HO FA?</a:t>
            </a:r>
          </a:p>
          <a:p>
            <a:r>
              <a:rPr lang="ca-ES" sz="9600" dirty="0" smtClean="0"/>
              <a:t>SE DISUELVE.</a:t>
            </a:r>
          </a:p>
          <a:p>
            <a:r>
              <a:rPr lang="ca-ES" sz="9600" b="1" dirty="0" smtClean="0"/>
              <a:t>P</a:t>
            </a:r>
            <a:r>
              <a:rPr lang="ca-ES" sz="9600" dirty="0" smtClean="0"/>
              <a:t>: ES BARREJA AMB L’AIGUA?</a:t>
            </a:r>
          </a:p>
          <a:p>
            <a:r>
              <a:rPr lang="ca-ES" sz="9600" dirty="0" smtClean="0"/>
              <a:t>SÍ.</a:t>
            </a:r>
          </a:p>
          <a:p>
            <a:pPr>
              <a:buNone/>
            </a:pPr>
            <a:endParaRPr lang="es-ES" sz="2400" b="1" dirty="0" smtClean="0"/>
          </a:p>
          <a:p>
            <a:endParaRPr lang="es-ES" sz="2400" dirty="0" smtClean="0"/>
          </a:p>
          <a:p>
            <a:endParaRPr lang="es-ES" sz="2400" b="1" dirty="0" smtClean="0"/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D:\Mis documentos\Mis imágenes\CAN LLOBET\fotos 2011-12\DOFINS\IMG_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624" r="7045"/>
          <a:stretch>
            <a:fillRect/>
          </a:stretch>
        </p:blipFill>
        <p:spPr bwMode="auto">
          <a:xfrm>
            <a:off x="467544" y="1556792"/>
            <a:ext cx="2664296" cy="4104456"/>
          </a:xfrm>
          <a:prstGeom prst="rect">
            <a:avLst/>
          </a:prstGeom>
          <a:noFill/>
        </p:spPr>
      </p:pic>
      <p:pic>
        <p:nvPicPr>
          <p:cNvPr id="3075" name="Picture 3" descr="D:\Mis documentos\Mis imágenes\CAN LLOBET\fotos 2011-12\DOFINS\IMG_0022.JPG"/>
          <p:cNvPicPr>
            <a:picLocks noChangeAspect="1" noChangeArrowheads="1"/>
          </p:cNvPicPr>
          <p:nvPr/>
        </p:nvPicPr>
        <p:blipFill>
          <a:blip r:embed="rId3" cstate="print"/>
          <a:srcRect l="13572" r="6324"/>
          <a:stretch>
            <a:fillRect/>
          </a:stretch>
        </p:blipFill>
        <p:spPr bwMode="auto">
          <a:xfrm>
            <a:off x="3347864" y="1628800"/>
            <a:ext cx="2736304" cy="4032448"/>
          </a:xfrm>
          <a:prstGeom prst="rect">
            <a:avLst/>
          </a:prstGeom>
          <a:noFill/>
        </p:spPr>
      </p:pic>
      <p:pic>
        <p:nvPicPr>
          <p:cNvPr id="3076" name="Picture 4" descr="D:\Mis documentos\Mis imágenes\CAN LLOBET\fotos 2011-12\DOFINS\IMG_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526106" y="2402884"/>
            <a:ext cx="4032449" cy="2484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b="1" dirty="0" smtClean="0"/>
              <a:t>AL FONS DEL MAR…………..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ca-ES" sz="2400" b="1" dirty="0" smtClean="0"/>
              <a:t>P</a:t>
            </a:r>
            <a:r>
              <a:rPr lang="ca-ES" sz="2400" dirty="0" smtClean="0"/>
              <a:t>: L’ALTRA DIA QUE VEM DIR QUÈ HI HAVIA AL FONS DEL MAR?</a:t>
            </a:r>
          </a:p>
          <a:p>
            <a:r>
              <a:rPr lang="ca-ES" sz="2400" dirty="0" smtClean="0"/>
              <a:t>PEIXOS, PEDRES, ROQUES, PLANTES……….</a:t>
            </a:r>
          </a:p>
          <a:p>
            <a:r>
              <a:rPr lang="ca-ES" sz="2400" b="1" dirty="0" smtClean="0"/>
              <a:t>P</a:t>
            </a:r>
            <a:r>
              <a:rPr lang="ca-ES" sz="2400" dirty="0" smtClean="0"/>
              <a:t>: COM  ÉS DIUEN LES PLANTES DEL MAR?</a:t>
            </a:r>
          </a:p>
          <a:p>
            <a:r>
              <a:rPr lang="ca-ES" sz="2400" dirty="0" smtClean="0"/>
              <a:t>ALGUES.</a:t>
            </a:r>
          </a:p>
          <a:p>
            <a:r>
              <a:rPr lang="ca-ES" sz="2400" b="1" dirty="0" smtClean="0"/>
              <a:t>P</a:t>
            </a:r>
            <a:r>
              <a:rPr lang="ca-ES" sz="2400" dirty="0" smtClean="0"/>
              <a:t>: QUÈ HI HA AQUÍ A L’ESCOLA QUE HI HA TAMBÉ AL FONS DEL MAR?</a:t>
            </a:r>
          </a:p>
          <a:p>
            <a:r>
              <a:rPr lang="ca-ES" sz="2400" dirty="0" smtClean="0"/>
              <a:t>PEDRES I PLANTES.</a:t>
            </a:r>
          </a:p>
          <a:p>
            <a:r>
              <a:rPr lang="ca-ES" sz="2400" b="1" dirty="0" smtClean="0"/>
              <a:t>AMB PEDRES DEL PATÍ DINS D’UN GOT</a:t>
            </a:r>
          </a:p>
          <a:p>
            <a:r>
              <a:rPr lang="ca-ES" sz="2400" dirty="0" smtClean="0"/>
              <a:t>QUÈ PASSARÀ AMB LES PEDRES QUAN TIREM AIGUA? </a:t>
            </a:r>
          </a:p>
          <a:p>
            <a:r>
              <a:rPr lang="ca-ES" sz="2400" dirty="0" smtClean="0"/>
              <a:t>ANIRAN PUJANT A POQUET A POQUET. </a:t>
            </a:r>
          </a:p>
          <a:p>
            <a:r>
              <a:rPr lang="ca-ES" sz="2400" dirty="0" smtClean="0"/>
              <a:t>NO PERQUÈ PESEN I ES QUEDARAN AL FONS.</a:t>
            </a:r>
          </a:p>
          <a:p>
            <a:endParaRPr lang="ca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ca-ES" sz="2400" dirty="0" smtClean="0"/>
              <a:t>FLOTARAN</a:t>
            </a:r>
          </a:p>
          <a:p>
            <a:r>
              <a:rPr lang="ca-ES" sz="2400" b="1" dirty="0" smtClean="0"/>
              <a:t>TIRAN AIGUA......</a:t>
            </a:r>
          </a:p>
          <a:p>
            <a:r>
              <a:rPr lang="ca-ES" sz="2400" b="1" dirty="0" smtClean="0"/>
              <a:t>P</a:t>
            </a:r>
            <a:r>
              <a:rPr lang="ca-ES" sz="2400" dirty="0" smtClean="0"/>
              <a:t>: HAN SURAT?</a:t>
            </a:r>
          </a:p>
          <a:p>
            <a:r>
              <a:rPr lang="ca-ES" sz="2400" dirty="0" smtClean="0"/>
              <a:t>NO ESTAN A BAIX.</a:t>
            </a:r>
          </a:p>
          <a:p>
            <a:r>
              <a:rPr lang="ca-ES" sz="2400" b="1" dirty="0" smtClean="0"/>
              <a:t>TENIM ALGUES SEQUES I LES MANIPULEM...........</a:t>
            </a:r>
          </a:p>
          <a:p>
            <a:r>
              <a:rPr lang="ca-ES" sz="2400" b="1" dirty="0" smtClean="0"/>
              <a:t>P</a:t>
            </a:r>
            <a:r>
              <a:rPr lang="ca-ES" sz="2400" dirty="0" smtClean="0"/>
              <a:t>: QUÈ ÉS?</a:t>
            </a:r>
          </a:p>
          <a:p>
            <a:r>
              <a:rPr lang="ca-ES" sz="2400" dirty="0" smtClean="0"/>
              <a:t>ALGUES</a:t>
            </a:r>
          </a:p>
          <a:p>
            <a:r>
              <a:rPr lang="ca-ES" sz="2400" b="1" dirty="0" smtClean="0"/>
              <a:t>P</a:t>
            </a:r>
            <a:r>
              <a:rPr lang="ca-ES" sz="2400" dirty="0" smtClean="0"/>
              <a:t>: COM SÓN?</a:t>
            </a:r>
          </a:p>
          <a:p>
            <a:r>
              <a:rPr lang="ca-ES" sz="2400" dirty="0" smtClean="0"/>
              <a:t>ESTAN SEQUES.</a:t>
            </a:r>
          </a:p>
          <a:p>
            <a:r>
              <a:rPr lang="ca-ES" sz="2400" b="1" dirty="0" smtClean="0"/>
              <a:t>P</a:t>
            </a:r>
            <a:r>
              <a:rPr lang="ca-ES" sz="2400" dirty="0" smtClean="0"/>
              <a:t>: QUÈ PASSARÀ SI POSEM AIGUA?</a:t>
            </a:r>
          </a:p>
          <a:p>
            <a:r>
              <a:rPr lang="ca-ES" sz="2400" dirty="0" smtClean="0"/>
              <a:t>NO PESA, SURARÀ.</a:t>
            </a:r>
          </a:p>
          <a:p>
            <a:r>
              <a:rPr lang="ca-ES" sz="2400" dirty="0" smtClean="0"/>
              <a:t>NO, SÍ QUE ANIRA A BAIX.</a:t>
            </a:r>
          </a:p>
          <a:p>
            <a:r>
              <a:rPr lang="ca-ES" sz="2400" b="1" dirty="0" smtClean="0"/>
              <a:t>TIREM AIGUA..........</a:t>
            </a:r>
          </a:p>
          <a:p>
            <a:r>
              <a:rPr lang="ca-ES" sz="2400" dirty="0" smtClean="0"/>
              <a:t>OH! ES TORNEN VERDES!</a:t>
            </a:r>
          </a:p>
          <a:p>
            <a:r>
              <a:rPr lang="ca-ES" sz="2400" dirty="0" smtClean="0"/>
              <a:t>COM L’ENCIAM........ ESTORNA MÉS VERDA</a:t>
            </a:r>
          </a:p>
          <a:p>
            <a:endParaRPr lang="ca-E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:\Mis documentos\Mis imágenes\DOFI\DOFI 1.jpg"/>
          <p:cNvPicPr/>
          <p:nvPr/>
        </p:nvPicPr>
        <p:blipFill>
          <a:blip r:embed="rId2" cstate="print"/>
          <a:srcRect l="7250" t="54348" r="8352" b="16304"/>
          <a:stretch>
            <a:fillRect/>
          </a:stretch>
        </p:blipFill>
        <p:spPr bwMode="auto">
          <a:xfrm>
            <a:off x="467544" y="404664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  ANS  DIREM?</a:t>
            </a:r>
            <a:br>
              <a:rPr lang="es-ES" dirty="0" smtClean="0"/>
            </a:br>
            <a:r>
              <a:rPr lang="es-ES" dirty="0" smtClean="0"/>
              <a:t>ANS  AGRADA……….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043608" y="1484784"/>
            <a:ext cx="7797552" cy="4997152"/>
          </a:xfrm>
        </p:spPr>
        <p:txBody>
          <a:bodyPr>
            <a:normAutofit/>
          </a:bodyPr>
          <a:lstStyle/>
          <a:p>
            <a:r>
              <a:rPr lang="ca-ES" sz="2400" dirty="0" smtClean="0"/>
              <a:t>TUMACAT                                    </a:t>
            </a:r>
          </a:p>
          <a:p>
            <a:r>
              <a:rPr lang="ca-ES" sz="2400" dirty="0" smtClean="0"/>
              <a:t>FLOR</a:t>
            </a:r>
          </a:p>
          <a:p>
            <a:r>
              <a:rPr lang="ca-ES" sz="2400" dirty="0" smtClean="0"/>
              <a:t>CUET</a:t>
            </a:r>
          </a:p>
          <a:p>
            <a:r>
              <a:rPr lang="ca-ES" sz="2400" dirty="0" smtClean="0"/>
              <a:t>MENTA</a:t>
            </a:r>
          </a:p>
          <a:p>
            <a:r>
              <a:rPr lang="ca-ES" sz="2400" dirty="0" smtClean="0"/>
              <a:t>ASPARIMES</a:t>
            </a:r>
          </a:p>
          <a:p>
            <a:r>
              <a:rPr lang="ca-ES" sz="2400" dirty="0" smtClean="0"/>
              <a:t>BALENA</a:t>
            </a:r>
          </a:p>
          <a:p>
            <a:r>
              <a:rPr lang="ca-ES" sz="2400" dirty="0" smtClean="0"/>
              <a:t>DUFINS</a:t>
            </a:r>
          </a:p>
          <a:p>
            <a:r>
              <a:rPr lang="ca-ES" sz="2400" dirty="0" smtClean="0"/>
              <a:t>MOTU</a:t>
            </a:r>
          </a:p>
          <a:p>
            <a:r>
              <a:rPr lang="ca-ES" sz="2400" dirty="0" smtClean="0"/>
              <a:t>TREN</a:t>
            </a:r>
          </a:p>
          <a:p>
            <a:r>
              <a:rPr lang="ca-ES" sz="2400" dirty="0" smtClean="0"/>
              <a:t>OSUS</a:t>
            </a:r>
            <a:endParaRPr lang="es-ES" sz="2400" dirty="0"/>
          </a:p>
          <a:p>
            <a:r>
              <a:rPr lang="ca-ES" sz="2400" dirty="0" smtClean="0"/>
              <a:t>COXA</a:t>
            </a:r>
          </a:p>
        </p:txBody>
      </p:sp>
    </p:spTree>
    <p:extLst>
      <p:ext uri="{BB962C8B-B14F-4D97-AF65-F5344CB8AC3E}">
        <p14:creationId xmlns:p14="http://schemas.microsoft.com/office/powerpoint/2010/main" xmlns="" val="31673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PULMONS</a:t>
            </a:r>
            <a:endParaRPr lang="es-ES" dirty="0"/>
          </a:p>
        </p:txBody>
      </p:sp>
      <p:pic>
        <p:nvPicPr>
          <p:cNvPr id="4" name="Picture 2" descr="D:\Mis documentos\Mis imágenes\CAN LLOBET\fotos 2011-12\DOFINS\IMG_0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ca-ES" sz="8000" dirty="0" smtClean="0"/>
              <a:t>MAMIFAR</a:t>
            </a:r>
            <a:r>
              <a:rPr lang="ca-ES" dirty="0" smtClean="0"/>
              <a:t/>
            </a:r>
            <a:br>
              <a:rPr lang="ca-ES" dirty="0" smtClean="0"/>
            </a:b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977258"/>
            <a:ext cx="5276938" cy="418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7200" dirty="0" smtClean="0"/>
              <a:t>ORCA</a:t>
            </a:r>
            <a:endParaRPr lang="es-ES" sz="7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97589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ca-ES" dirty="0" smtClean="0"/>
              <a:t>CE    TRIEM?</a:t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sz="8800" dirty="0" smtClean="0"/>
              <a:t>DOFINS</a:t>
            </a:r>
            <a:endParaRPr lang="es-E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ca-ES" sz="9600" dirty="0" smtClean="0"/>
              <a:t>SABEM.......</a:t>
            </a:r>
            <a:endParaRPr lang="es-E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440160"/>
          </a:xfrm>
        </p:spPr>
        <p:txBody>
          <a:bodyPr>
            <a:noAutofit/>
          </a:bodyPr>
          <a:lstStyle/>
          <a:p>
            <a:r>
              <a:rPr lang="ca-ES" sz="8000" dirty="0" smtClean="0"/>
              <a:t>VIUAN AL  </a:t>
            </a:r>
            <a:r>
              <a:rPr lang="ca-ES" sz="9600" dirty="0" smtClean="0"/>
              <a:t>MAR</a:t>
            </a:r>
            <a:endParaRPr lang="es-ES" sz="9600" dirty="0"/>
          </a:p>
        </p:txBody>
      </p:sp>
      <p:pic>
        <p:nvPicPr>
          <p:cNvPr id="4" name="3 Imagen" descr="D:\Mis documentos\Mis imágenes\DOFI\DOFI 003.jpg"/>
          <p:cNvPicPr/>
          <p:nvPr/>
        </p:nvPicPr>
        <p:blipFill>
          <a:blip r:embed="rId2" cstate="print"/>
          <a:srcRect t="2940" r="40209" b="56161"/>
          <a:stretch>
            <a:fillRect/>
          </a:stretch>
        </p:blipFill>
        <p:spPr bwMode="auto">
          <a:xfrm>
            <a:off x="1043608" y="404664"/>
            <a:ext cx="69127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Autofit/>
          </a:bodyPr>
          <a:lstStyle/>
          <a:p>
            <a:r>
              <a:rPr lang="ca-ES" sz="9600" dirty="0"/>
              <a:t>SALTAN</a:t>
            </a:r>
            <a:endParaRPr lang="es-ES" sz="9600" dirty="0"/>
          </a:p>
        </p:txBody>
      </p:sp>
      <p:pic>
        <p:nvPicPr>
          <p:cNvPr id="4" name="3 Imagen" descr="D:\Mis documentos\Mis imágenes\DOFI\DOFI 005.jpg"/>
          <p:cNvPicPr/>
          <p:nvPr/>
        </p:nvPicPr>
        <p:blipFill>
          <a:blip r:embed="rId2" cstate="print"/>
          <a:srcRect t="21749" r="11095" b="8511"/>
          <a:stretch>
            <a:fillRect/>
          </a:stretch>
        </p:blipFill>
        <p:spPr bwMode="auto">
          <a:xfrm rot="16200000">
            <a:off x="1965470" y="418907"/>
            <a:ext cx="4808483" cy="46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80120"/>
          </a:xfrm>
        </p:spPr>
        <p:txBody>
          <a:bodyPr>
            <a:noAutofit/>
          </a:bodyPr>
          <a:lstStyle/>
          <a:p>
            <a:r>
              <a:rPr lang="ca-ES" sz="6600" dirty="0" smtClean="0"/>
              <a:t>MEGIAN  PESUS</a:t>
            </a:r>
            <a:endParaRPr lang="es-ES" sz="6600" dirty="0"/>
          </a:p>
        </p:txBody>
      </p:sp>
      <p:pic>
        <p:nvPicPr>
          <p:cNvPr id="4" name="3 Imagen" descr="D:\Mis documentos\Mis imágenes\DOFI\DOFI 004.jpg"/>
          <p:cNvPicPr/>
          <p:nvPr/>
        </p:nvPicPr>
        <p:blipFill>
          <a:blip r:embed="rId2" cstate="print"/>
          <a:srcRect l="3440" t="26622"/>
          <a:stretch>
            <a:fillRect/>
          </a:stretch>
        </p:blipFill>
        <p:spPr bwMode="auto">
          <a:xfrm rot="16200000">
            <a:off x="1854795" y="313557"/>
            <a:ext cx="493035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Autofit/>
          </a:bodyPr>
          <a:lstStyle/>
          <a:p>
            <a:r>
              <a:rPr lang="ca-ES" sz="6600" dirty="0"/>
              <a:t>VIUAN </a:t>
            </a:r>
            <a:r>
              <a:rPr lang="ca-ES" sz="6600" dirty="0" smtClean="0"/>
              <a:t>AL  ZOO</a:t>
            </a:r>
            <a:endParaRPr lang="es-ES" sz="6600" dirty="0"/>
          </a:p>
        </p:txBody>
      </p:sp>
      <p:pic>
        <p:nvPicPr>
          <p:cNvPr id="4" name="3 Imagen" descr="D:\Mis documentos\Mis imágenes\DOFI\DOFI 020.jpg"/>
          <p:cNvPicPr/>
          <p:nvPr/>
        </p:nvPicPr>
        <p:blipFill>
          <a:blip r:embed="rId2" cstate="print"/>
          <a:srcRect t="17391" r="55317" b="39898"/>
          <a:stretch>
            <a:fillRect/>
          </a:stretch>
        </p:blipFill>
        <p:spPr bwMode="auto">
          <a:xfrm rot="16200000">
            <a:off x="1871699" y="-639453"/>
            <a:ext cx="5040561" cy="68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D:\Mis documentos\Mis imágenes\CAN LLOBET\fotos 2011-12\DOFINS\IMG_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02" r="8184"/>
          <a:stretch>
            <a:fillRect/>
          </a:stretch>
        </p:blipFill>
        <p:spPr bwMode="auto">
          <a:xfrm>
            <a:off x="5436096" y="1700808"/>
            <a:ext cx="3024336" cy="4392488"/>
          </a:xfrm>
          <a:prstGeom prst="rect">
            <a:avLst/>
          </a:prstGeom>
          <a:noFill/>
        </p:spPr>
      </p:pic>
      <p:pic>
        <p:nvPicPr>
          <p:cNvPr id="1027" name="Picture 3" descr="D:\Mis documentos\Mis imágenes\CAN LLOBET\fotos 2011-12\DOFINS\IMG_0032.JPG"/>
          <p:cNvPicPr>
            <a:picLocks noChangeAspect="1" noChangeArrowheads="1"/>
          </p:cNvPicPr>
          <p:nvPr/>
        </p:nvPicPr>
        <p:blipFill>
          <a:blip r:embed="rId3" cstate="print"/>
          <a:srcRect l="4869" t="23905"/>
          <a:stretch>
            <a:fillRect/>
          </a:stretch>
        </p:blipFill>
        <p:spPr bwMode="auto">
          <a:xfrm rot="20920180">
            <a:off x="773270" y="2173909"/>
            <a:ext cx="4435477" cy="355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537</Words>
  <Application>Microsoft Office PowerPoint</Application>
  <PresentationFormat>Presentación en pantalla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DUFINS</vt:lpstr>
      <vt:lpstr>COM  ANS  DIREM? ANS  AGRADA……….</vt:lpstr>
      <vt:lpstr>CE    TRIEM?   DOFINS</vt:lpstr>
      <vt:lpstr>SABEM.......</vt:lpstr>
      <vt:lpstr>Diapositiva 5</vt:lpstr>
      <vt:lpstr>Diapositiva 6</vt:lpstr>
      <vt:lpstr>Diapositiva 7</vt:lpstr>
      <vt:lpstr>Diapositiva 8</vt:lpstr>
      <vt:lpstr>Diapositiva 9</vt:lpstr>
      <vt:lpstr>CONVERSEM  I COMPAREM</vt:lpstr>
      <vt:lpstr>Diapositiva 11</vt:lpstr>
      <vt:lpstr>EN EL LLIBRE DEL JAVI EXPLICA……</vt:lpstr>
      <vt:lpstr>Diapositiva 13</vt:lpstr>
      <vt:lpstr>Diapositiva 14</vt:lpstr>
      <vt:lpstr>MANIPULEM SAL MARINA………</vt:lpstr>
      <vt:lpstr>Diapositiva 16</vt:lpstr>
      <vt:lpstr>AL FONS DEL MAR…………..</vt:lpstr>
      <vt:lpstr>Diapositiva 18</vt:lpstr>
      <vt:lpstr>Diapositiva 19</vt:lpstr>
      <vt:lpstr>PULMONS</vt:lpstr>
      <vt:lpstr>MAMIFAR </vt:lpstr>
      <vt:lpstr>ORCA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ENS DIREM ?                 ENS AGRADA………..</dc:title>
  <dc:creator>Roser</dc:creator>
  <cp:lastModifiedBy>Roser</cp:lastModifiedBy>
  <cp:revision>51</cp:revision>
  <dcterms:created xsi:type="dcterms:W3CDTF">2011-09-25T16:07:29Z</dcterms:created>
  <dcterms:modified xsi:type="dcterms:W3CDTF">2012-04-27T21:07:29Z</dcterms:modified>
</cp:coreProperties>
</file>