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11/22/2017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a-ES" dirty="0" smtClean="0"/>
              <a:t>Cultura emprenedora a l’escola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Cristina Pérez</a:t>
            </a:r>
          </a:p>
          <a:p>
            <a:r>
              <a:rPr lang="ca-ES" dirty="0" smtClean="0"/>
              <a:t>5è de Primària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7777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presentació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a-ES" sz="2800" dirty="0" smtClean="0"/>
              <a:t>L’activitat es durà a terme amb un grup de 5è B de Primària format per 25 alumnes.</a:t>
            </a:r>
          </a:p>
          <a:p>
            <a:pPr algn="just"/>
            <a:r>
              <a:rPr lang="ca-ES" sz="2800" dirty="0" smtClean="0"/>
              <a:t>L’alumnat coneix el projecte, que es va iniciar al mes d’octubre, i els objectius de les pròximes sessions.</a:t>
            </a:r>
          </a:p>
          <a:p>
            <a:pPr algn="just"/>
            <a:r>
              <a:rPr lang="ca-ES" sz="2800" dirty="0" smtClean="0"/>
              <a:t>L’activitat s’anomena “Elecció de candidats a l’equip directiu” i es durà a terme en 3 sessions.</a:t>
            </a:r>
          </a:p>
        </p:txBody>
      </p:sp>
    </p:spTree>
    <p:extLst>
      <p:ext uri="{BB962C8B-B14F-4D97-AF65-F5344CB8AC3E}">
        <p14:creationId xmlns:p14="http://schemas.microsoft.com/office/powerpoint/2010/main" val="1302731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Elecció de candidats a l’equip directiu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2800" b="1" u="sng" dirty="0" smtClean="0"/>
              <a:t>Sessió 1:</a:t>
            </a:r>
          </a:p>
          <a:p>
            <a:pPr marL="0" indent="0">
              <a:buNone/>
            </a:pPr>
            <a:r>
              <a:rPr lang="ca-ES" sz="2800" dirty="0" smtClean="0"/>
              <a:t>Cada alumne </a:t>
            </a:r>
            <a:r>
              <a:rPr lang="ca-ES" sz="2800" dirty="0"/>
              <a:t>pot presentar-se a un sol càrrec: president/a, secretari/a o tresorer/a. </a:t>
            </a:r>
          </a:p>
          <a:p>
            <a:pPr marL="0" indent="0">
              <a:buNone/>
            </a:pPr>
            <a:r>
              <a:rPr lang="ca-ES" sz="2800" dirty="0" smtClean="0"/>
              <a:t>Els alumnes confeccionen en cartolines les seves propostes. Es mostren exemples d’altres alumnes i es facilita la possibilitat de fer </a:t>
            </a:r>
            <a:r>
              <a:rPr lang="ca-ES" sz="2800" dirty="0"/>
              <a:t>una recerca d’idees a </a:t>
            </a:r>
            <a:r>
              <a:rPr lang="ca-ES" sz="2800" dirty="0" smtClean="0"/>
              <a:t>Internet, així com la tria d’imatges i recursos per a ésser utilitzats.</a:t>
            </a:r>
          </a:p>
          <a:p>
            <a:pPr marL="0" indent="0">
              <a:buNone/>
            </a:pPr>
            <a:r>
              <a:rPr lang="ca-ES" sz="2800" dirty="0" smtClean="0"/>
              <a:t>D’altra banda, també preparen el discurs que hauran de fer el dia de la presentació de candidatures. </a:t>
            </a:r>
          </a:p>
          <a:p>
            <a:pPr marL="0" indent="0">
              <a:buNone/>
            </a:pPr>
            <a:endParaRPr lang="ca-ES" dirty="0" smtClean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476548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/>
              <a:t>Elecció de candidats a l’equip directiu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D34817">
                  <a:lumMod val="75000"/>
                </a:srgbClr>
              </a:buClr>
            </a:pPr>
            <a:r>
              <a:rPr lang="ca-ES" sz="2800" b="1" u="sng" dirty="0">
                <a:solidFill>
                  <a:prstClr val="black"/>
                </a:solidFill>
              </a:rPr>
              <a:t>Sessió 2:</a:t>
            </a:r>
          </a:p>
          <a:p>
            <a:pPr marL="0" lvl="0" indent="0" algn="just">
              <a:buClr>
                <a:srgbClr val="D34817">
                  <a:lumMod val="75000"/>
                </a:srgbClr>
              </a:buClr>
              <a:buNone/>
            </a:pPr>
            <a:r>
              <a:rPr lang="ca-ES" sz="2800" dirty="0">
                <a:solidFill>
                  <a:prstClr val="black"/>
                </a:solidFill>
              </a:rPr>
              <a:t>Els alumnes exposen oralment els motius pels quals han de ser escollits i mostren el que han confeccionat.</a:t>
            </a:r>
          </a:p>
          <a:p>
            <a:pPr marL="0" lvl="0" indent="0" algn="just">
              <a:buClr>
                <a:srgbClr val="D34817">
                  <a:lumMod val="75000"/>
                </a:srgbClr>
              </a:buClr>
              <a:buNone/>
            </a:pPr>
            <a:r>
              <a:rPr lang="ca-ES" sz="2800" dirty="0">
                <a:solidFill>
                  <a:prstClr val="black"/>
                </a:solidFill>
              </a:rPr>
              <a:t>Les candidatures s’exposaran al passadís per deixar a l’alumnat temps per decidir a qui votarà.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37048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/>
              <a:t>Elecció de candidats a l’equip directiu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a-ES" sz="2800" b="1" u="sng" dirty="0" smtClean="0"/>
              <a:t>Sessió 3</a:t>
            </a:r>
          </a:p>
          <a:p>
            <a:pPr marL="0" indent="0" algn="just">
              <a:buNone/>
            </a:pPr>
            <a:r>
              <a:rPr lang="ca-ES" sz="2800" dirty="0" smtClean="0"/>
              <a:t>Es fa la votació entre les candidatures presentades.</a:t>
            </a:r>
          </a:p>
          <a:p>
            <a:pPr marL="0" indent="0" algn="just">
              <a:buNone/>
            </a:pPr>
            <a:r>
              <a:rPr lang="ca-ES" sz="2800" dirty="0" smtClean="0"/>
              <a:t>Es farà un enregistrament de vídeo de les persones escollides amb l’explicació de la seva proposta. Als altres participants se’ls hi farà una fotografia.</a:t>
            </a:r>
            <a:endParaRPr lang="ca-ES" sz="2800" dirty="0"/>
          </a:p>
          <a:p>
            <a:pPr marL="0" indent="0" algn="just">
              <a:buNone/>
            </a:pPr>
            <a:r>
              <a:rPr lang="ca-ES" sz="2800" dirty="0" smtClean="0"/>
              <a:t>Posteriorment, cada alumne haurà de penjar al bloc de l’escola la seva fotografia o vídeo, amb una petita explicació del moment a què fa referència l’activitat.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187687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Beneficis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sz="2800" b="1" u="sng" dirty="0" smtClean="0"/>
              <a:t>Beneficis:</a:t>
            </a:r>
          </a:p>
          <a:p>
            <a:pPr>
              <a:buFontTx/>
              <a:buChar char="-"/>
            </a:pPr>
            <a:r>
              <a:rPr lang="ca-ES" sz="2800" dirty="0" smtClean="0"/>
              <a:t>Augmenta la motivació i l’interès per l’activitat</a:t>
            </a:r>
          </a:p>
          <a:p>
            <a:pPr>
              <a:buFontTx/>
              <a:buChar char="-"/>
            </a:pPr>
            <a:r>
              <a:rPr lang="ca-ES" sz="2800" dirty="0" smtClean="0"/>
              <a:t>Desenvolupa la seva autonomia</a:t>
            </a:r>
          </a:p>
          <a:p>
            <a:pPr>
              <a:buFontTx/>
              <a:buChar char="-"/>
            </a:pPr>
            <a:r>
              <a:rPr lang="ca-ES" sz="2800" dirty="0" smtClean="0"/>
              <a:t>Els fa partícips del procés d’aprenentatge</a:t>
            </a:r>
          </a:p>
          <a:p>
            <a:pPr>
              <a:buFontTx/>
              <a:buChar char="-"/>
            </a:pPr>
            <a:r>
              <a:rPr lang="ca-ES" sz="2800" dirty="0" smtClean="0"/>
              <a:t>És una activitat competencial i interdisciplinària, ja que engloba diverses àrees del currículum</a:t>
            </a:r>
          </a:p>
          <a:p>
            <a:pPr>
              <a:buFontTx/>
              <a:buChar char="-"/>
            </a:pPr>
            <a:r>
              <a:rPr lang="ca-ES" sz="2800" dirty="0" smtClean="0"/>
              <a:t>Millora la competència digital, però també l’artística i de comunicació.</a:t>
            </a:r>
          </a:p>
          <a:p>
            <a:pPr>
              <a:buFontTx/>
              <a:buChar char="-"/>
            </a:pPr>
            <a:r>
              <a:rPr lang="ca-ES" sz="2800" dirty="0" smtClean="0"/>
              <a:t>Fomenta la creativitat i la cooperació.</a:t>
            </a:r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1847629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inconvenients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a-ES" sz="2800" b="1" u="sng" dirty="0" smtClean="0"/>
              <a:t>Inconvenients:</a:t>
            </a:r>
          </a:p>
          <a:p>
            <a:pPr algn="just">
              <a:buFontTx/>
              <a:buChar char="-"/>
            </a:pPr>
            <a:r>
              <a:rPr lang="ca-ES" sz="2800" dirty="0" smtClean="0"/>
              <a:t>L’aula d’informàtica ha d’estar en bon funcionament i garantir la connexió a Internet.</a:t>
            </a:r>
          </a:p>
          <a:p>
            <a:pPr algn="just">
              <a:buFontTx/>
              <a:buChar char="-"/>
            </a:pPr>
            <a:r>
              <a:rPr lang="ca-ES" sz="2800" dirty="0" smtClean="0"/>
              <a:t>Cal motivar a aquells alumnes amb baixa autoestima perquè no es volen presentar a res.</a:t>
            </a:r>
          </a:p>
          <a:p>
            <a:pPr algn="just">
              <a:buFontTx/>
              <a:buChar char="-"/>
            </a:pPr>
            <a:r>
              <a:rPr lang="ca-ES" sz="2800" dirty="0" smtClean="0"/>
              <a:t>Vetllar perquè l’elecció de candidats sigui transparent.</a:t>
            </a:r>
          </a:p>
          <a:p>
            <a:pPr algn="just">
              <a:buFontTx/>
              <a:buChar char="-"/>
            </a:pPr>
            <a:r>
              <a:rPr lang="ca-ES" sz="2800" dirty="0" smtClean="0"/>
              <a:t>Assegurar-se que les famílies han donat el seu consentiment per al tractament de la imatge.</a:t>
            </a:r>
          </a:p>
          <a:p>
            <a:pPr algn="just">
              <a:buFontTx/>
              <a:buChar char="-"/>
            </a:pPr>
            <a:r>
              <a:rPr lang="ca-ES" sz="2800" dirty="0" smtClean="0"/>
              <a:t>Seria necessària la presència de dos mestres a l’aula i això no sempre es garanteix.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5122322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us de fust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27</TotalTime>
  <Words>392</Words>
  <Application>Microsoft Office PowerPoint</Application>
  <PresentationFormat>Pantalla panoràmica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Tipus de fusta</vt:lpstr>
      <vt:lpstr>Cultura emprenedora a l’escola</vt:lpstr>
      <vt:lpstr>presentació</vt:lpstr>
      <vt:lpstr>Elecció de candidats a l’equip directiu</vt:lpstr>
      <vt:lpstr>Elecció de candidats a l’equip directiu</vt:lpstr>
      <vt:lpstr>Elecció de candidats a l’equip directiu</vt:lpstr>
      <vt:lpstr>Beneficis</vt:lpstr>
      <vt:lpstr>inconvenients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emprenedora a l’escola</dc:title>
  <dc:creator>Prof</dc:creator>
  <cp:lastModifiedBy>Prof</cp:lastModifiedBy>
  <cp:revision>4</cp:revision>
  <dcterms:created xsi:type="dcterms:W3CDTF">2017-11-22T13:21:06Z</dcterms:created>
  <dcterms:modified xsi:type="dcterms:W3CDTF">2017-11-22T13:48:11Z</dcterms:modified>
</cp:coreProperties>
</file>