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FC36-0888-4399-86B0-83F707D8FF95}" type="datetimeFigureOut">
              <a:rPr lang="ca-ES" smtClean="0"/>
              <a:t>18/04/2016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CAD-6036-48D3-925A-C229F5A08C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8585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FC36-0888-4399-86B0-83F707D8FF95}" type="datetimeFigureOut">
              <a:rPr lang="ca-ES" smtClean="0"/>
              <a:t>18/04/2016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CAD-6036-48D3-925A-C229F5A08C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782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FC36-0888-4399-86B0-83F707D8FF95}" type="datetimeFigureOut">
              <a:rPr lang="ca-ES" smtClean="0"/>
              <a:t>18/04/2016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CAD-6036-48D3-925A-C229F5A08C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1052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FC36-0888-4399-86B0-83F707D8FF95}" type="datetimeFigureOut">
              <a:rPr lang="ca-ES" smtClean="0"/>
              <a:t>18/04/2016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CAD-6036-48D3-925A-C229F5A08C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2692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FC36-0888-4399-86B0-83F707D8FF95}" type="datetimeFigureOut">
              <a:rPr lang="ca-ES" smtClean="0"/>
              <a:t>18/04/2016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CAD-6036-48D3-925A-C229F5A08C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068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FC36-0888-4399-86B0-83F707D8FF95}" type="datetimeFigureOut">
              <a:rPr lang="ca-ES" smtClean="0"/>
              <a:t>18/04/2016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CAD-6036-48D3-925A-C229F5A08C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799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FC36-0888-4399-86B0-83F707D8FF95}" type="datetimeFigureOut">
              <a:rPr lang="ca-ES" smtClean="0"/>
              <a:t>18/04/2016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CAD-6036-48D3-925A-C229F5A08C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95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FC36-0888-4399-86B0-83F707D8FF95}" type="datetimeFigureOut">
              <a:rPr lang="ca-ES" smtClean="0"/>
              <a:t>18/04/2016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CAD-6036-48D3-925A-C229F5A08C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601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FC36-0888-4399-86B0-83F707D8FF95}" type="datetimeFigureOut">
              <a:rPr lang="ca-ES" smtClean="0"/>
              <a:t>18/04/2016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CAD-6036-48D3-925A-C229F5A08C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842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FC36-0888-4399-86B0-83F707D8FF95}" type="datetimeFigureOut">
              <a:rPr lang="ca-ES" smtClean="0"/>
              <a:t>18/04/2016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CAD-6036-48D3-925A-C229F5A08C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539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FC36-0888-4399-86B0-83F707D8FF95}" type="datetimeFigureOut">
              <a:rPr lang="ca-ES" smtClean="0"/>
              <a:t>18/04/2016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CAD-6036-48D3-925A-C229F5A08C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4498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0FC36-0888-4399-86B0-83F707D8FF95}" type="datetimeFigureOut">
              <a:rPr lang="ca-ES" smtClean="0"/>
              <a:t>18/04/2016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5CAD-6036-48D3-925A-C229F5A08CC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7360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/>
          </a:bodyPr>
          <a:lstStyle/>
          <a:p>
            <a:r>
              <a:rPr lang="es-ES" sz="6600" b="1" dirty="0" smtClean="0">
                <a:latin typeface="Comic Sans MS" panose="030F0702030302020204" pitchFamily="66" charset="0"/>
              </a:rPr>
              <a:t>ELS MICOS</a:t>
            </a:r>
            <a:endParaRPr lang="ca-ES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79712" y="3861048"/>
            <a:ext cx="6400800" cy="1752600"/>
          </a:xfrm>
        </p:spPr>
        <p:txBody>
          <a:bodyPr/>
          <a:lstStyle/>
          <a:p>
            <a:r>
              <a:rPr lang="es-ES" dirty="0" smtClean="0">
                <a:latin typeface="Franklin Gothic Book" panose="020B0503020102020204" pitchFamily="34" charset="0"/>
              </a:rPr>
              <a:t>PER GAIA CABALLERO</a:t>
            </a:r>
            <a:endParaRPr lang="ca-ES" dirty="0">
              <a:latin typeface="Franklin Gothic Book" panose="020B0503020102020204" pitchFamily="34" charset="0"/>
            </a:endParaRPr>
          </a:p>
        </p:txBody>
      </p:sp>
      <p:pic>
        <p:nvPicPr>
          <p:cNvPr id="7170" name="Picture 2" descr="C:\Users\maria\Desktop\TRABAJO GAIA MICOS\JORGE CURIO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8" y="2996952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CHIMPANCÉ</a:t>
            </a:r>
            <a:endParaRPr lang="ca-ES" b="1" dirty="0"/>
          </a:p>
        </p:txBody>
      </p:sp>
      <p:pic>
        <p:nvPicPr>
          <p:cNvPr id="1027" name="Picture 3" descr="C:\Users\maria\Desktop\TRABAJO GAIA MICOS\CHIMP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4" y="1455508"/>
            <a:ext cx="27980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ia\Desktop\TRABAJO GAIA MICOS\CHIMPANC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184683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05756" y="494116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SON MOLT LLESTOS</a:t>
            </a:r>
            <a:endParaRPr lang="ca-E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24328" y="626866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GAIA</a:t>
            </a:r>
            <a:endParaRPr lang="ca-ES" dirty="0"/>
          </a:p>
        </p:txBody>
      </p:sp>
      <p:pic>
        <p:nvPicPr>
          <p:cNvPr id="1029" name="Picture 5" descr="C:\Users\maria\Desktop\TRABAJO GAIA MICOS\BOTAS DO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57" y="2060848"/>
            <a:ext cx="4052967" cy="256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GORIL.LA</a:t>
            </a:r>
            <a:endParaRPr lang="ca-ES" b="1" dirty="0"/>
          </a:p>
        </p:txBody>
      </p:sp>
      <p:pic>
        <p:nvPicPr>
          <p:cNvPr id="2050" name="Picture 2" descr="C:\Users\maria\Desktop\TRABAJO GAIA MICOS\GOR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8" y="1412775"/>
            <a:ext cx="3663184" cy="205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a\Desktop\TRABAJO GAIA MICOS\GORILA BE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9" y="4005064"/>
            <a:ext cx="3767670" cy="19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466928" y="4725144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SON MOLT FORTS</a:t>
            </a:r>
            <a:endParaRPr lang="ca-E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62373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GAIA</a:t>
            </a:r>
            <a:endParaRPr lang="ca-ES" dirty="0"/>
          </a:p>
        </p:txBody>
      </p:sp>
      <p:pic>
        <p:nvPicPr>
          <p:cNvPr id="2053" name="Picture 5" descr="C:\Users\maria\Desktop\TRABAJO GAIA MICOS\KERCH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36" y="1419400"/>
            <a:ext cx="2376264" cy="28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TITI</a:t>
            </a:r>
            <a:endParaRPr lang="ca-ES" b="1" dirty="0"/>
          </a:p>
        </p:txBody>
      </p:sp>
      <p:pic>
        <p:nvPicPr>
          <p:cNvPr id="3074" name="Picture 2" descr="C:\Users\maria\Desktop\TRABAJO GAIA MICOS\TITI BE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6937"/>
            <a:ext cx="3149464" cy="20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ia\Desktop\TRABAJO GAIA MICOS\TIT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31707"/>
            <a:ext cx="2664296" cy="21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788024" y="4725144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SON MOLT TRAPELLES</a:t>
            </a:r>
            <a:endParaRPr lang="ca-E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62373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GAIA</a:t>
            </a:r>
            <a:endParaRPr lang="ca-ES" dirty="0"/>
          </a:p>
        </p:txBody>
      </p:sp>
      <p:pic>
        <p:nvPicPr>
          <p:cNvPr id="3077" name="Picture 5" descr="C:\Users\maria\Desktop\TRABAJO GAIA MICOS\AB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38" y="2106429"/>
            <a:ext cx="3317354" cy="197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ORANGUTAN</a:t>
            </a:r>
            <a:endParaRPr lang="ca-ES" b="1" dirty="0"/>
          </a:p>
        </p:txBody>
      </p:sp>
      <p:pic>
        <p:nvPicPr>
          <p:cNvPr id="4098" name="Picture 2" descr="C:\Users\maria\Desktop\TRABAJO GAIA MICOS\ORANGUTAN BE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99" y="3537721"/>
            <a:ext cx="2099603" cy="29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ia\Desktop\TRABAJO GAIA MICOS\ORANGUT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4024355" cy="30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23537" y="494116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TENEN MOLT DE PÈL</a:t>
            </a:r>
            <a:endParaRPr lang="ca-E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335066" y="612338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GAIA</a:t>
            </a:r>
            <a:endParaRPr lang="ca-ES" dirty="0"/>
          </a:p>
        </p:txBody>
      </p:sp>
      <p:pic>
        <p:nvPicPr>
          <p:cNvPr id="4100" name="Picture 4" descr="C:\Users\maria\Desktop\TRABAJO GAIA MICOS\LIBRO SELVA REY LOU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0200"/>
            <a:ext cx="3411138" cy="191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BABUI</a:t>
            </a:r>
            <a:endParaRPr lang="ca-ES" b="1" dirty="0"/>
          </a:p>
        </p:txBody>
      </p:sp>
      <p:pic>
        <p:nvPicPr>
          <p:cNvPr id="5122" name="Picture 2" descr="C:\Users\maria\Desktop\TRABAJO GAIA MICOS\BABUINO BE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800850" cy="18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a\Desktop\TRABAJO GAIA MICOS\BABUI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600400" cy="269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27584" y="5094581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S’ENFADEN MOLT</a:t>
            </a:r>
            <a:endParaRPr lang="ca-E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62373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GAIA</a:t>
            </a:r>
            <a:endParaRPr lang="ca-ES" dirty="0"/>
          </a:p>
        </p:txBody>
      </p:sp>
      <p:pic>
        <p:nvPicPr>
          <p:cNvPr id="5124" name="Picture 4" descr="C:\Users\maria\Desktop\TRABAJO GAIA MICOS\RAFIKI MUFA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71" y="3769279"/>
            <a:ext cx="3534139" cy="26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a\Desktop\TRABAJO GAIA MICOS\kung-fu-panda-monke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810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480681" y="4941167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/>
              <a:t>FI</a:t>
            </a:r>
            <a:endParaRPr lang="ca-ES" sz="7200" b="1" dirty="0"/>
          </a:p>
        </p:txBody>
      </p:sp>
    </p:spTree>
    <p:extLst>
      <p:ext uri="{BB962C8B-B14F-4D97-AF65-F5344CB8AC3E}">
        <p14:creationId xmlns:p14="http://schemas.microsoft.com/office/powerpoint/2010/main" val="35511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31</Words>
  <Application>Microsoft Office PowerPoint</Application>
  <PresentationFormat>Presentación en pantalla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ELS MICOS</vt:lpstr>
      <vt:lpstr>CHIMPANCÉ</vt:lpstr>
      <vt:lpstr>GORIL.LA</vt:lpstr>
      <vt:lpstr>TITI</vt:lpstr>
      <vt:lpstr>ORANGUTAN</vt:lpstr>
      <vt:lpstr>BABUI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MICOS</dc:title>
  <dc:creator>maria</dc:creator>
  <cp:lastModifiedBy>maria</cp:lastModifiedBy>
  <cp:revision>13</cp:revision>
  <dcterms:created xsi:type="dcterms:W3CDTF">2016-04-18T18:03:36Z</dcterms:created>
  <dcterms:modified xsi:type="dcterms:W3CDTF">2016-04-18T19:18:49Z</dcterms:modified>
</cp:coreProperties>
</file>