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2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557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8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9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656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9400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68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46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37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705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644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417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218FD-58E2-E649-B281-ACF10C79D4BF}" type="datetimeFigureOut">
              <a:rPr lang="es-ES" smtClean="0"/>
              <a:t>13/12/16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DB8BD-6319-CA44-9C78-2D490D17534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395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4285" t="6622" r="24377" b="3872"/>
          <a:stretch/>
        </p:blipFill>
        <p:spPr>
          <a:xfrm>
            <a:off x="945440" y="282225"/>
            <a:ext cx="3171107" cy="563033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/>
          <a:srcRect l="16383" t="6264" r="4159" b="3016"/>
          <a:stretch/>
        </p:blipFill>
        <p:spPr>
          <a:xfrm>
            <a:off x="4430889" y="296336"/>
            <a:ext cx="3414890" cy="5517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318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Núria Díaz</dc:creator>
  <cp:lastModifiedBy>Núria Díaz</cp:lastModifiedBy>
  <cp:revision>4</cp:revision>
  <dcterms:created xsi:type="dcterms:W3CDTF">2016-12-13T10:17:36Z</dcterms:created>
  <dcterms:modified xsi:type="dcterms:W3CDTF">2016-12-13T10:31:53Z</dcterms:modified>
</cp:coreProperties>
</file>