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3" r:id="rId4"/>
    <p:sldId id="270" r:id="rId5"/>
    <p:sldId id="268" r:id="rId6"/>
    <p:sldId id="261" r:id="rId7"/>
    <p:sldId id="265" r:id="rId8"/>
    <p:sldId id="266" r:id="rId9"/>
    <p:sldId id="275" r:id="rId10"/>
    <p:sldId id="267" r:id="rId11"/>
    <p:sldId id="274" r:id="rId12"/>
    <p:sldId id="257" r:id="rId13"/>
    <p:sldId id="256" r:id="rId14"/>
    <p:sldId id="258" r:id="rId15"/>
    <p:sldId id="260" r:id="rId16"/>
    <p:sldId id="26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660"/>
  </p:normalViewPr>
  <p:slideViewPr>
    <p:cSldViewPr>
      <p:cViewPr varScale="1">
        <p:scale>
          <a:sx n="67" d="100"/>
          <a:sy n="6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BB8D-9173-4C90-BDF1-28B1AEE59D4B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084E-D070-4901-B053-672E228E3D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26C1-B9F6-4BB8-A53C-5ACDAE675C07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08A4-95B9-4FEF-A8D3-CE1A462A5F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098D-85DD-44F8-8465-0A1FE9C4BAB7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CC5C-76D5-4735-AB22-E3C1ED25CD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7AA4-5DCE-4074-9A13-B9758C136E7C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CA61-7D1D-475F-AA0E-B29A2804B2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A7A8-6D3F-474F-822F-E33BD1D40177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DE52-18B0-4253-BD8F-A4C2844B58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2E47-1B06-459E-9EB2-1FA38C982BA6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E6B1-65DC-4EFD-9349-39DF825A9D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AD01-0E16-4CEA-9DF2-E238FD987FB8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4909-35AD-490C-8348-B96C9455FC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A3C3-2639-4664-9103-3C9802C379D8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FC1F-3083-4E75-8ED6-45CEE15A9A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418E-42EE-4CA7-8E08-306DC6B8858C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8AD2-A7D6-4C85-9BE2-30C2E2DFAB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9E00-A194-4359-AC83-ACC14D0E0BA5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B3F2-3AC3-46A0-9330-4A949C4854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6E5E-5886-4FE0-970A-BF7EF27FD091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51BA-9529-4255-A112-3913561D2B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E7667-5B29-446D-B255-971BB797B33F}" type="datetimeFigureOut">
              <a:rPr lang="es-ES"/>
              <a:pPr>
                <a:defRPr/>
              </a:pPr>
              <a:t>28/01/2014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DEF0A-ABE4-4A60-8D8E-24B53CCB3B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Ardilla%2Bcomie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1143000"/>
          </a:xfrm>
        </p:spPr>
        <p:txBody>
          <a:bodyPr/>
          <a:lstStyle/>
          <a:p>
            <a:pPr eaLnBrk="1" hangingPunct="1"/>
            <a:r>
              <a:rPr lang="es-ES" sz="6000" b="1" smtClean="0">
                <a:latin typeface="Arial" charset="0"/>
              </a:rPr>
              <a:t>LA NUTRICIÓ DELS ANIMALS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6732588" y="5229225"/>
            <a:ext cx="2746375" cy="182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800" b="1" smtClean="0"/>
              <a:t>Olga Armengol</a:t>
            </a:r>
          </a:p>
          <a:p>
            <a:pPr eaLnBrk="1" hangingPunct="1">
              <a:buFont typeface="Arial" charset="0"/>
              <a:buNone/>
            </a:pPr>
            <a:r>
              <a:rPr lang="es-ES" sz="2800" b="1" smtClean="0"/>
              <a:t>Judith Loren</a:t>
            </a:r>
          </a:p>
          <a:p>
            <a:pPr eaLnBrk="1" hangingPunct="1">
              <a:buFont typeface="Arial" charset="0"/>
              <a:buNone/>
            </a:pPr>
            <a:r>
              <a:rPr lang="es-ES" sz="2800" b="1" smtClean="0"/>
              <a:t>Júlia Solé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532" name="AutoShape 5" descr="?ui=2&amp;ik=033358ed63&amp;view=att&amp;th=143cdba6adabc75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3" name="AutoShape 7" descr="?ui=2&amp;ik=033358ed63&amp;view=att&amp;th=143cdba6adabc75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4" name="AutoShape 9" descr="?ui=2&amp;ik=033358ed63&amp;view=att&amp;th=143cdba6adabc75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5" name="AutoShape 11" descr="?ui=2&amp;ik=033358ed63&amp;view=att&amp;th=143cdba6adabc75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2536" name="Picture 13" descr="img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28775"/>
            <a:ext cx="4572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4" descr="img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92150"/>
            <a:ext cx="4394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5" descr="img0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38877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539750" y="26035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/>
          </a:p>
        </p:txBody>
      </p:sp>
      <p:sp>
        <p:nvSpPr>
          <p:cNvPr id="22540" name="Text Box 19"/>
          <p:cNvSpPr txBox="1">
            <a:spLocks noChangeArrowheads="1"/>
          </p:cNvSpPr>
          <p:nvPr/>
        </p:nvSpPr>
        <p:spPr bwMode="auto">
          <a:xfrm>
            <a:off x="395288" y="2852738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Respiració traqueal</a:t>
            </a:r>
          </a:p>
        </p:txBody>
      </p:sp>
      <p:sp>
        <p:nvSpPr>
          <p:cNvPr id="22541" name="Text Box 20"/>
          <p:cNvSpPr txBox="1">
            <a:spLocks noChangeArrowheads="1"/>
          </p:cNvSpPr>
          <p:nvPr/>
        </p:nvSpPr>
        <p:spPr bwMode="auto">
          <a:xfrm>
            <a:off x="4724400" y="1052513"/>
            <a:ext cx="4392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Respiració cutània</a:t>
            </a:r>
          </a:p>
        </p:txBody>
      </p:sp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0" y="325438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Difusió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3555" name="Picture 5" descr="img0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790700"/>
            <a:ext cx="3960812" cy="2633663"/>
          </a:xfrm>
        </p:spPr>
      </p:pic>
      <p:pic>
        <p:nvPicPr>
          <p:cNvPr id="23556" name="Picture 6" descr="img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60800"/>
            <a:ext cx="4032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52413" y="1243013"/>
            <a:ext cx="431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Respiració pulmonar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06938" y="3251200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Respiració branquial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Aparell circulatori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4580" name="Picture 2" descr="http://www.anatomiahumana.ucv.cl/efi/esplac/anacircu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25923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565400"/>
            <a:ext cx="3535362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55650" y="1196975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Circulació tancada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932363" y="191611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Circulació oberta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938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1 Título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pPr eaLnBrk="1" hangingPunct="1"/>
            <a:r>
              <a:rPr lang="es-ES" smtClean="0"/>
              <a:t>El cor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25604" name="Picture 5" descr="http://www.efn.uncor.edu/departamentos/divbioeco/anatocom/Biologia/Index_archivos/Circulatorio/Latido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20938"/>
            <a:ext cx="349091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web.educastur.princast.es/proyectos/biogeo_ov/3eso/animaciones/Circulatorio_mamifer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550862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Disecció d’un cor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814" r="38551" b="72740"/>
          <a:stretch>
            <a:fillRect/>
          </a:stretch>
        </p:blipFill>
        <p:spPr>
          <a:xfrm>
            <a:off x="1042988" y="1462088"/>
            <a:ext cx="7862887" cy="5395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0"/>
            <a:ext cx="69135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ritme cardíac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s-ES" smtClean="0"/>
              <a:t>Ente 90 i 100 pulsacions al minut.</a:t>
            </a:r>
          </a:p>
        </p:txBody>
      </p:sp>
      <p:pic>
        <p:nvPicPr>
          <p:cNvPr id="28676" name="Picture 11" descr="elecanim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997200"/>
            <a:ext cx="496887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Alimentació dels animals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4340" name="Picture 5" descr="nutri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00213"/>
            <a:ext cx="56181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En els invertebrats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16113"/>
            <a:ext cx="4294188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 r="62497"/>
          <a:stretch>
            <a:fillRect/>
          </a:stretch>
        </p:blipFill>
        <p:spPr bwMode="auto">
          <a:xfrm>
            <a:off x="971550" y="1773238"/>
            <a:ext cx="30400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111250" y="1282700"/>
            <a:ext cx="2663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Esponges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0" y="1412875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Celenterats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l="38054"/>
          <a:stretch>
            <a:fillRect/>
          </a:stretch>
        </p:blipFill>
        <p:spPr bwMode="auto">
          <a:xfrm>
            <a:off x="1763713" y="981075"/>
            <a:ext cx="57610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763713" y="404813"/>
            <a:ext cx="5688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835150" y="333375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/>
              <a:t>Altres invertebrats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La digestió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sz="2800" smtClean="0"/>
              <a:t>Segons el lloc on es realitzi, es diferencia en :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sz="2800" smtClean="0"/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Digestió intracel·lular 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Digestió mixta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Digestió extracel·lular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538" y="2636838"/>
            <a:ext cx="49704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Digestió extracel·lular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8436" name="Picture 2" descr="Degluc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71775"/>
            <a:ext cx="25527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Esofag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3863" y="2771775"/>
            <a:ext cx="17446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Excreció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460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78676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Glàndula sudorípara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69988"/>
            <a:ext cx="550862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6" descr="?ui=2&amp;ik=033358ed63&amp;view=att&amp;th=143cdba6adabc759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7" descr="ANd9GcSjhKgLLjZaXXiqYobvY6GKxlsU55f_2Iec8gJQp7RGRwrPgs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72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respiració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508" name="Picture 7" descr="inspex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628775"/>
            <a:ext cx="61309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74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LA NUTRICIÓ DELS ANIMALS</vt:lpstr>
      <vt:lpstr>Alimentació dels animals</vt:lpstr>
      <vt:lpstr>En els invertebrats</vt:lpstr>
      <vt:lpstr>Diapositiva 4</vt:lpstr>
      <vt:lpstr>La digestió</vt:lpstr>
      <vt:lpstr>Digestió extracel·lular</vt:lpstr>
      <vt:lpstr>Excreció</vt:lpstr>
      <vt:lpstr>Glàndula sudorípara</vt:lpstr>
      <vt:lpstr>La respiració</vt:lpstr>
      <vt:lpstr>Diapositiva 10</vt:lpstr>
      <vt:lpstr>Diapositiva 11</vt:lpstr>
      <vt:lpstr>Aparell circulatori</vt:lpstr>
      <vt:lpstr>El cor</vt:lpstr>
      <vt:lpstr>Disecció d’un cor</vt:lpstr>
      <vt:lpstr>Diapositiva 15</vt:lpstr>
      <vt:lpstr>El ritme cardíac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cor</dc:title>
  <dc:creator>Luffi</dc:creator>
  <cp:lastModifiedBy>OLGA</cp:lastModifiedBy>
  <cp:revision>14</cp:revision>
  <dcterms:created xsi:type="dcterms:W3CDTF">2014-01-25T13:36:52Z</dcterms:created>
  <dcterms:modified xsi:type="dcterms:W3CDTF">2014-01-28T21:23:41Z</dcterms:modified>
</cp:coreProperties>
</file>