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2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93" name="Shape 9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7" name="Shape 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y="685800" x="1143000"/>
            <a:ext cy="3429000" cx="4572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media/image01.jpg" Type="http://schemas.openxmlformats.org/officeDocument/2006/relationships/image" Id="rId2"/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Diapositiva de título">
    <p:bg>
      <p:bgPr>
        <a:gradFill>
          <a:gsLst>
            <a:gs pos="0">
              <a:schemeClr val="lt1"/>
            </a:gs>
            <a:gs pos="100000">
              <a:srgbClr val="9F9F9F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6" name="Shape 16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y="0" x="2667000"/>
            <a:ext cy="6858000" cx="6477000"/>
          </a:xfrm>
          <a:prstGeom prst="rect">
            <a:avLst/>
          </a:prstGeom>
        </p:spPr>
      </p:pic>
      <p:cxnSp>
        <p:nvCxnSpPr>
          <p:cNvPr id="17" name="Shape 17"/>
          <p:cNvCxnSpPr/>
          <p:nvPr/>
        </p:nvCxnSpPr>
        <p:spPr>
          <a:xfrm rot="-5400000">
            <a:off y="3428999" x="-762000"/>
            <a:ext cy="0" cx="6858000"/>
          </a:xfrm>
          <a:prstGeom prst="straightConnector1">
            <a:avLst/>
          </a:prstGeom>
          <a:noFill/>
          <a:ln w="11425" cap="flat">
            <a:solidFill>
              <a:srgbClr val="FAFAFA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18" name="Shape 18"/>
          <p:cNvSpPr txBox="1"/>
          <p:nvPr>
            <p:ph type="ctrTitle"/>
          </p:nvPr>
        </p:nvSpPr>
        <p:spPr>
          <a:xfrm>
            <a:off y="533400" x="3366867"/>
            <a:ext cy="2868167" cx="5105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buClr>
                <a:srgbClr val="FEFAF4"/>
              </a:buClr>
              <a:buFont typeface="Trebuchet MS"/>
              <a:buNone/>
              <a:defRPr/>
            </a:lvl1pPr>
            <a:lvl2pPr algn="l" rtl="0" marR="0" indent="0" marL="0">
              <a:defRPr/>
            </a:lvl2pPr>
            <a:lvl3pPr algn="l" rtl="0" marR="0" indent="0" marL="0">
              <a:defRPr/>
            </a:lvl3pPr>
            <a:lvl4pPr algn="l" rtl="0" marR="0" indent="0" marL="0">
              <a:defRPr/>
            </a:lvl4pPr>
            <a:lvl5pPr algn="l" rtl="0" marR="0" indent="0" marL="0">
              <a:defRPr/>
            </a:lvl5pPr>
            <a:lvl6pPr algn="l" rtl="0" marR="0" indent="0" marL="0">
              <a:defRPr/>
            </a:lvl6pPr>
            <a:lvl7pPr algn="l" rtl="0" marR="0" indent="0" marL="0">
              <a:defRPr/>
            </a:lvl7pPr>
            <a:lvl8pPr algn="l" rtl="0" marR="0" indent="0" marL="0">
              <a:defRPr/>
            </a:lvl8pPr>
            <a:lvl9pPr algn="l" rtl="0" marR="0" indent="0" marL="0"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subTitle"/>
          </p:nvPr>
        </p:nvSpPr>
        <p:spPr>
          <a:xfrm>
            <a:off y="3539864" x="3354442"/>
            <a:ext cy="1101247" cx="511477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600"/>
              </a:spcBef>
              <a:buClr>
                <a:schemeClr val="dk2"/>
              </a:buClr>
              <a:buFont typeface="Trebuchet MS"/>
              <a:buNone/>
              <a:defRPr/>
            </a:lvl1pPr>
            <a:lvl2pPr algn="ctr" rtl="0" marR="0" indent="0" marL="457200">
              <a:spcBef>
                <a:spcPts val="500"/>
              </a:spcBef>
              <a:buClr>
                <a:schemeClr val="accent4"/>
              </a:buClr>
              <a:buFont typeface="Trebuchet MS"/>
              <a:buNone/>
              <a:defRPr/>
            </a:lvl2pPr>
            <a:lvl3pPr algn="ctr" rtl="0" marR="0" indent="0" marL="914400">
              <a:spcBef>
                <a:spcPts val="400"/>
              </a:spcBef>
              <a:buClr>
                <a:schemeClr val="accent4"/>
              </a:buClr>
              <a:buFont typeface="Trebuchet MS"/>
              <a:buNone/>
              <a:defRPr/>
            </a:lvl3pPr>
            <a:lvl4pPr algn="ctr" rtl="0" marR="0" indent="0" marL="1371600">
              <a:spcBef>
                <a:spcPts val="400"/>
              </a:spcBef>
              <a:buClr>
                <a:schemeClr val="accent4"/>
              </a:buClr>
              <a:buFont typeface="Trebuchet MS"/>
              <a:buNone/>
              <a:defRPr/>
            </a:lvl4pPr>
            <a:lvl5pPr algn="ctr" rtl="0" marR="0" indent="0" marL="1828800">
              <a:spcBef>
                <a:spcPts val="400"/>
              </a:spcBef>
              <a:buClr>
                <a:schemeClr val="accent4"/>
              </a:buClr>
              <a:buFont typeface="Trebuchet MS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accent4"/>
              </a:buClr>
              <a:buFont typeface="Trebuchet MS"/>
              <a:buNone/>
              <a:defRPr/>
            </a:lvl6pPr>
            <a:lvl7pPr algn="ctr" rtl="0" marR="0" indent="0" marL="2743200">
              <a:spcBef>
                <a:spcPts val="320"/>
              </a:spcBef>
              <a:buClr>
                <a:schemeClr val="accent4"/>
              </a:buClr>
              <a:buFont typeface="Trebuchet MS"/>
              <a:buNone/>
              <a:defRPr/>
            </a:lvl7pPr>
            <a:lvl8pPr algn="ctr" rtl="0" marR="0" indent="0" marL="3200400">
              <a:spcBef>
                <a:spcPts val="300"/>
              </a:spcBef>
              <a:buClr>
                <a:schemeClr val="accent4"/>
              </a:buClr>
              <a:buFont typeface="Trebuchet MS"/>
              <a:buNone/>
              <a:defRPr/>
            </a:lvl8pPr>
            <a:lvl9pPr algn="ctr" rtl="0" marR="0" indent="0" marL="3657600">
              <a:spcBef>
                <a:spcPts val="280"/>
              </a:spcBef>
              <a:buClr>
                <a:schemeClr val="accent4"/>
              </a:buClr>
              <a:buFont typeface="Trebuchet MS"/>
              <a:buNone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y="6557946" x="5871223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y="6557946" x="2819400"/>
            <a:ext cy="228600" cx="292772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y="6556247" x="7880884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ítulo y texto vertical"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rgbClr val="FEFAF4"/>
              </a:buClr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 rot="5400000">
            <a:off y="413075" x="1653539"/>
            <a:ext cy="7239000" cx="484632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53797" marL="274320">
              <a:spcBef>
                <a:spcPts val="600"/>
              </a:spcBef>
              <a:buClr>
                <a:schemeClr val="dk2"/>
              </a:buClr>
              <a:buFont typeface="Trebuchet MS"/>
              <a:buChar char="⦿"/>
              <a:defRPr/>
            </a:lvl1pPr>
            <a:lvl2pPr algn="l" rtl="0" indent="-112268" marL="521208">
              <a:spcBef>
                <a:spcPts val="500"/>
              </a:spcBef>
              <a:buClr>
                <a:schemeClr val="accent4"/>
              </a:buClr>
              <a:buFont typeface="Trebuchet MS"/>
              <a:buChar char="◼"/>
              <a:defRPr/>
            </a:lvl2pPr>
            <a:lvl3pPr algn="l" rtl="0" indent="-162051" marL="758952">
              <a:spcBef>
                <a:spcPts val="400"/>
              </a:spcBef>
              <a:buClr>
                <a:schemeClr val="accent4"/>
              </a:buClr>
              <a:buFont typeface="Trebuchet MS"/>
              <a:buChar char="•"/>
              <a:defRPr/>
            </a:lvl3pPr>
            <a:lvl4pPr algn="l" rtl="0" indent="-129539" marL="1005839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4pPr>
            <a:lvl5pPr algn="l" rtl="0" indent="-158750" marL="1280160">
              <a:spcBef>
                <a:spcPts val="400"/>
              </a:spcBef>
              <a:buClr>
                <a:schemeClr val="accent4"/>
              </a:buClr>
              <a:buFont typeface="Trebuchet MS"/>
              <a:buChar char="◉"/>
              <a:defRPr/>
            </a:lvl5pPr>
            <a:lvl6pPr algn="l" rtl="0" indent="-98044" marL="1472184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6pPr>
            <a:lvl7pPr algn="l" rtl="0" indent="-106171" marL="1673351">
              <a:spcBef>
                <a:spcPts val="320"/>
              </a:spcBef>
              <a:buClr>
                <a:schemeClr val="accent4"/>
              </a:buClr>
              <a:buFont typeface="Trebuchet MS"/>
              <a:buChar char="◼"/>
              <a:defRPr/>
            </a:lvl7pPr>
            <a:lvl8pPr algn="l" rtl="0" indent="-81788" marL="1847088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/>
            </a:lvl8pPr>
            <a:lvl9pPr algn="l" rtl="0" indent="-101600" marL="2057400">
              <a:spcBef>
                <a:spcPts val="280"/>
              </a:spcBef>
              <a:buClr>
                <a:schemeClr val="accent4"/>
              </a:buClr>
              <a:buFont typeface="Trebuchet MS"/>
              <a:buChar char="▪"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Título vertical y texto"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y="2438717" x="4389437"/>
            <a:ext cy="1524000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FEFAF4"/>
              </a:buClr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y="190504" x="541337"/>
            <a:ext cy="6019799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53797" marL="274320">
              <a:spcBef>
                <a:spcPts val="600"/>
              </a:spcBef>
              <a:buClr>
                <a:schemeClr val="dk2"/>
              </a:buClr>
              <a:buFont typeface="Trebuchet MS"/>
              <a:buChar char="⦿"/>
              <a:defRPr/>
            </a:lvl1pPr>
            <a:lvl2pPr algn="l" rtl="0" indent="-112268" marL="521208">
              <a:spcBef>
                <a:spcPts val="500"/>
              </a:spcBef>
              <a:buClr>
                <a:schemeClr val="accent4"/>
              </a:buClr>
              <a:buFont typeface="Trebuchet MS"/>
              <a:buChar char="◼"/>
              <a:defRPr/>
            </a:lvl2pPr>
            <a:lvl3pPr algn="l" rtl="0" indent="-162051" marL="758952">
              <a:spcBef>
                <a:spcPts val="400"/>
              </a:spcBef>
              <a:buClr>
                <a:schemeClr val="accent4"/>
              </a:buClr>
              <a:buFont typeface="Trebuchet MS"/>
              <a:buChar char="•"/>
              <a:defRPr/>
            </a:lvl3pPr>
            <a:lvl4pPr algn="l" rtl="0" indent="-129539" marL="1005839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4pPr>
            <a:lvl5pPr algn="l" rtl="0" indent="-158750" marL="1280160">
              <a:spcBef>
                <a:spcPts val="400"/>
              </a:spcBef>
              <a:buClr>
                <a:schemeClr val="accent4"/>
              </a:buClr>
              <a:buFont typeface="Trebuchet MS"/>
              <a:buChar char="◉"/>
              <a:defRPr/>
            </a:lvl5pPr>
            <a:lvl6pPr algn="l" rtl="0" indent="-98044" marL="1472184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6pPr>
            <a:lvl7pPr algn="l" rtl="0" indent="-106171" marL="1673351">
              <a:spcBef>
                <a:spcPts val="320"/>
              </a:spcBef>
              <a:buClr>
                <a:schemeClr val="accent4"/>
              </a:buClr>
              <a:buFont typeface="Trebuchet MS"/>
              <a:buChar char="◼"/>
              <a:defRPr/>
            </a:lvl7pPr>
            <a:lvl8pPr algn="l" rtl="0" indent="-81788" marL="1847088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/>
            </a:lvl8pPr>
            <a:lvl9pPr algn="l" rtl="0" indent="-101600" marL="2057400">
              <a:spcBef>
                <a:spcPts val="280"/>
              </a:spcBef>
              <a:buClr>
                <a:schemeClr val="accent4"/>
              </a:buClr>
              <a:buFont typeface="Trebuchet MS"/>
              <a:buChar char="▪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y="6557946" x="4242816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y="6556247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y="6553200" x="6254496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ítulo y objetos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rgbClr val="FEFAF4"/>
              </a:buClr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1609416" x="457200"/>
            <a:ext cy="4846320" cx="723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53797" marL="274320">
              <a:spcBef>
                <a:spcPts val="600"/>
              </a:spcBef>
              <a:buClr>
                <a:schemeClr val="dk2"/>
              </a:buClr>
              <a:buFont typeface="Trebuchet MS"/>
              <a:buChar char="⦿"/>
              <a:defRPr/>
            </a:lvl1pPr>
            <a:lvl2pPr algn="l" rtl="0" indent="-112268" marL="521208">
              <a:spcBef>
                <a:spcPts val="500"/>
              </a:spcBef>
              <a:buClr>
                <a:schemeClr val="accent4"/>
              </a:buClr>
              <a:buFont typeface="Trebuchet MS"/>
              <a:buChar char="◼"/>
              <a:defRPr/>
            </a:lvl2pPr>
            <a:lvl3pPr algn="l" rtl="0" indent="-162051" marL="758952">
              <a:spcBef>
                <a:spcPts val="400"/>
              </a:spcBef>
              <a:buClr>
                <a:schemeClr val="accent4"/>
              </a:buClr>
              <a:buFont typeface="Trebuchet MS"/>
              <a:buChar char="•"/>
              <a:defRPr/>
            </a:lvl3pPr>
            <a:lvl4pPr algn="l" rtl="0" indent="-129539" marL="1005839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4pPr>
            <a:lvl5pPr algn="l" rtl="0" indent="-158750" marL="1280160">
              <a:spcBef>
                <a:spcPts val="400"/>
              </a:spcBef>
              <a:buClr>
                <a:schemeClr val="accent4"/>
              </a:buClr>
              <a:buFont typeface="Trebuchet MS"/>
              <a:buChar char="◉"/>
              <a:defRPr/>
            </a:lvl5pPr>
            <a:lvl6pPr algn="l" rtl="0" indent="-98044" marL="1472184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6pPr>
            <a:lvl7pPr algn="l" rtl="0" indent="-106171" marL="1673351">
              <a:spcBef>
                <a:spcPts val="320"/>
              </a:spcBef>
              <a:buClr>
                <a:schemeClr val="accent4"/>
              </a:buClr>
              <a:buFont typeface="Trebuchet MS"/>
              <a:buChar char="◼"/>
              <a:defRPr/>
            </a:lvl7pPr>
            <a:lvl8pPr algn="l" rtl="0" indent="-81788" marL="1847088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/>
            </a:lvl8pPr>
            <a:lvl9pPr algn="l" rtl="0" indent="-101600" marL="2057400">
              <a:spcBef>
                <a:spcPts val="280"/>
              </a:spcBef>
              <a:buClr>
                <a:schemeClr val="accent4"/>
              </a:buClr>
              <a:buFont typeface="Trebuchet MS"/>
              <a:buChar char="▪"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Encabezado de sección">
    <p:bg>
      <p:bgPr>
        <a:solidFill>
          <a:schemeClr val="lt1"/>
        </a:solidFill>
      </p:bgPr>
    </p:bg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y="2821836" x="1066800"/>
            <a:ext cy="1362075" cx="62554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y="1905000" x="1066800"/>
            <a:ext cy="743506" cx="62554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indent="0" marL="0">
              <a:buClr>
                <a:schemeClr val="dk1"/>
              </a:buClr>
              <a:buFont typeface="Trebuchet MS"/>
              <a:buNone/>
              <a:defRPr/>
            </a:lvl1pPr>
            <a:lvl2pPr rtl="0">
              <a:buClr>
                <a:srgbClr val="888888"/>
              </a:buClr>
              <a:buFont typeface="Trebuchet MS"/>
              <a:buNone/>
              <a:defRPr/>
            </a:lvl2pPr>
            <a:lvl3pPr rtl="0">
              <a:buClr>
                <a:srgbClr val="888888"/>
              </a:buClr>
              <a:buFont typeface="Trebuchet MS"/>
              <a:buNone/>
              <a:defRPr/>
            </a:lvl3pPr>
            <a:lvl4pPr rtl="0">
              <a:buClr>
                <a:srgbClr val="888888"/>
              </a:buClr>
              <a:buFont typeface="Trebuchet MS"/>
              <a:buNone/>
              <a:defRPr/>
            </a:lvl4pPr>
            <a:lvl5pPr rtl="0">
              <a:buClr>
                <a:srgbClr val="888888"/>
              </a:buClr>
              <a:buFont typeface="Trebuchet MS"/>
              <a:buNone/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y="6556810" x="4724237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y="6556810" x="1735358"/>
            <a:ext cy="228600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y="6555111" x="6733952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Dos objetos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320039" x="457200"/>
            <a:ext cy="1143000" cx="72420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rgbClr val="FEFAF4"/>
              </a:buClr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600200" x="457200"/>
            <a:ext cy="4525963" cx="352044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00200" x="4178807"/>
            <a:ext cy="4525963" cx="352044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ación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320039" x="457200"/>
            <a:ext cy="1143000" cx="72420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5867400" x="457200"/>
            <a:ext cy="457200" cx="3520440"/>
          </a:xfrm>
          <a:prstGeom prst="rect">
            <a:avLst/>
          </a:prstGeom>
          <a:noFill/>
          <a:ln w="1270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/>
          <a:lstStyle>
            <a:lvl1pPr algn="ctr" rtl="0" indent="0" marL="0">
              <a:buClr>
                <a:schemeClr val="dk2"/>
              </a:buClr>
              <a:buFont typeface="Trebuchet MS"/>
              <a:buNone/>
              <a:defRPr/>
            </a:lvl1pPr>
            <a:lvl2pPr rtl="0">
              <a:buFont typeface="Trebuchet MS"/>
              <a:buNone/>
              <a:defRPr/>
            </a:lvl2pPr>
            <a:lvl3pPr rtl="0">
              <a:buFont typeface="Trebuchet MS"/>
              <a:buNone/>
              <a:defRPr/>
            </a:lvl3pPr>
            <a:lvl4pPr rtl="0">
              <a:buFont typeface="Trebuchet MS"/>
              <a:buNone/>
              <a:defRPr/>
            </a:lvl4pPr>
            <a:lvl5pPr rtl="0">
              <a:buFont typeface="Trebuchet MS"/>
              <a:buNone/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y="5867400" x="4178807"/>
            <a:ext cy="457200" cx="3520440"/>
          </a:xfrm>
          <a:prstGeom prst="rect">
            <a:avLst/>
          </a:prstGeom>
          <a:noFill/>
          <a:ln w="1270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/>
          <a:lstStyle>
            <a:lvl1pPr algn="ctr" rtl="0" indent="0" marL="0">
              <a:buClr>
                <a:schemeClr val="dk2"/>
              </a:buClr>
              <a:buFont typeface="Trebuchet MS"/>
              <a:buNone/>
              <a:defRPr/>
            </a:lvl1pPr>
            <a:lvl2pPr rtl="0">
              <a:buFont typeface="Trebuchet MS"/>
              <a:buNone/>
              <a:defRPr/>
            </a:lvl2pPr>
            <a:lvl3pPr rtl="0">
              <a:buFont typeface="Trebuchet MS"/>
              <a:buNone/>
              <a:defRPr/>
            </a:lvl3pPr>
            <a:lvl4pPr rtl="0">
              <a:buFont typeface="Trebuchet MS"/>
              <a:buNone/>
              <a:defRPr/>
            </a:lvl4pPr>
            <a:lvl5pPr rtl="0">
              <a:buFont typeface="Trebuchet MS"/>
              <a:buNone/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y="1711840" x="457200"/>
            <a:ext cy="4114800" cx="352044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y="1711840" x="4178807"/>
            <a:ext cy="4114800" cx="352044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Sólo el título"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y="320039" x="457200"/>
            <a:ext cy="1143000" cx="72420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rgbClr val="FEFAF4"/>
              </a:buClr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En blanco"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ido con título"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228600" x="457200"/>
            <a:ext cy="1173480" cx="589788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497416" x="457200"/>
            <a:ext cy="602511" cx="589788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spcAft>
                <a:spcPts val="0"/>
              </a:spcAft>
              <a:buFont typeface="Trebuchet MS"/>
              <a:buNone/>
              <a:defRPr/>
            </a:lvl1pPr>
            <a:lvl2pPr rtl="0">
              <a:buFont typeface="Trebuchet MS"/>
              <a:buNone/>
              <a:defRPr/>
            </a:lvl2pPr>
            <a:lvl3pPr rtl="0">
              <a:buFont typeface="Trebuchet MS"/>
              <a:buNone/>
              <a:defRPr/>
            </a:lvl3pPr>
            <a:lvl4pPr rtl="0">
              <a:buFont typeface="Trebuchet MS"/>
              <a:buNone/>
              <a:defRPr/>
            </a:lvl4pPr>
            <a:lvl5pPr rtl="0">
              <a:buFont typeface="Trebuchet MS"/>
              <a:buNone/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y="2133600" x="457200"/>
            <a:ext cy="4371752" cx="723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Imagen con título">
    <p:bg>
      <p:bgPr>
        <a:gradFill>
          <a:gsLst>
            <a:gs pos="0">
              <a:srgbClr val="FA7CE2"/>
            </a:gs>
            <a:gs pos="100000">
              <a:srgbClr val="81136B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/>
          <p:nvPr/>
        </p:nvSpPr>
        <p:spPr>
          <a:xfrm rot="-359999">
            <a:off y="1004667" x="597968"/>
            <a:ext cy="4312573" cx="4319527"/>
          </a:xfrm>
          <a:prstGeom prst="rect">
            <a:avLst/>
          </a:prstGeom>
          <a:solidFill>
            <a:srgbClr val="FAFAFA"/>
          </a:solidFill>
          <a:ln w="9525" cap="rnd">
            <a:solidFill>
              <a:srgbClr val="EAEAE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69" name="Shape 69"/>
          <p:cNvSpPr/>
          <p:nvPr/>
        </p:nvSpPr>
        <p:spPr>
          <a:xfrm rot="-179999">
            <a:off y="998815" x="596705"/>
            <a:ext cy="4312573" cx="4319526"/>
          </a:xfrm>
          <a:prstGeom prst="rect">
            <a:avLst/>
          </a:prstGeom>
          <a:solidFill>
            <a:srgbClr val="FAFAFA"/>
          </a:solidFill>
          <a:ln w="9525" cap="rnd">
            <a:solidFill>
              <a:srgbClr val="EAEAE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70" name="Shape 70"/>
          <p:cNvSpPr txBox="1"/>
          <p:nvPr>
            <p:ph type="title"/>
          </p:nvPr>
        </p:nvSpPr>
        <p:spPr>
          <a:xfrm>
            <a:off y="1143000" x="5389098"/>
            <a:ext cy="2057400" cx="342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buClr>
                <a:srgbClr val="FEFAF4"/>
              </a:buClr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3283633" x="5389098"/>
            <a:ext cy="1920239" cx="342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pic>
        <p:nvPicPr>
          <p:cNvPr id="75" name="Shape 75"/>
          <p:cNvPicPr preferRelativeResize="0"/>
          <p:nvPr>
            <p:ph idx="2" type="pic"/>
          </p:nvPr>
        </p:nvPicPr>
        <p:spPr>
          <a:xfrm>
            <a:off y="1041001" x="663681"/>
            <a:ext cy="4206240" cx="4206240"/>
          </a:xfrm>
          <a:prstGeom prst="rect">
            <a:avLst/>
          </a:prstGeom>
          <a:solidFill>
            <a:srgbClr val="812E71"/>
          </a:solidFill>
          <a:ln w="107950" cap="flat">
            <a:solidFill>
              <a:srgbClr val="FFFFFF"/>
            </a:solidFill>
            <a:prstDash val="solid"/>
            <a:miter/>
            <a:headEnd w="med" len="med" type="none"/>
            <a:tailEnd w="med" len="med" type="none"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media/image00.jpg" Type="http://schemas.openxmlformats.org/officeDocument/2006/relationships/image" Id="rId1"/><Relationship Target="../theme/theme3.xml" Type="http://schemas.openxmlformats.org/officeDocument/2006/relationships/theme" Id="rId13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" name="Shape 9"/>
          <p:cNvPicPr preferRelativeResize="0"/>
          <p:nvPr/>
        </p:nvPicPr>
        <p:blipFill>
          <a:blip r:embed="rId1"/>
          <a:stretch>
            <a:fillRect/>
          </a:stretch>
        </p:blipFill>
        <p:spPr>
          <a:xfrm flipH="1">
            <a:off y="0" x="8153400"/>
            <a:ext cy="6858000" cx="990600"/>
          </a:xfrm>
          <a:prstGeom prst="rect">
            <a:avLst/>
          </a:prstGeom>
        </p:spPr>
      </p:pic>
      <p:sp>
        <p:nvSpPr>
          <p:cNvPr id="10" name="Shape 10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buClr>
                <a:srgbClr val="FEFAF4"/>
              </a:buClr>
              <a:buFont typeface="Trebuchet MS"/>
              <a:buNone/>
              <a:defRPr/>
            </a:lvl1pPr>
            <a:lvl2pPr algn="l" rtl="0" marR="0" indent="0" marL="0">
              <a:defRPr/>
            </a:lvl2pPr>
            <a:lvl3pPr algn="l" rtl="0" marR="0" indent="0" marL="0">
              <a:defRPr/>
            </a:lvl3pPr>
            <a:lvl4pPr algn="l" rtl="0" marR="0" indent="0" marL="0">
              <a:defRPr/>
            </a:lvl4pPr>
            <a:lvl5pPr algn="l" rtl="0" marR="0" indent="0" marL="0">
              <a:defRPr/>
            </a:lvl5pPr>
            <a:lvl6pPr algn="l" rtl="0" marR="0" indent="0" marL="0">
              <a:defRPr/>
            </a:lvl6pPr>
            <a:lvl7pPr algn="l" rtl="0" marR="0" indent="0" marL="0">
              <a:defRPr/>
            </a:lvl7pPr>
            <a:lvl8pPr algn="l" rtl="0" marR="0" indent="0" marL="0">
              <a:defRPr/>
            </a:lvl8pPr>
            <a:lvl9pPr algn="l" rtl="0" marR="0" indent="0" marL="0"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y="1609416" x="457200"/>
            <a:ext cy="4846320" cx="7239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53797" marL="274320">
              <a:spcBef>
                <a:spcPts val="600"/>
              </a:spcBef>
              <a:buClr>
                <a:schemeClr val="dk2"/>
              </a:buClr>
              <a:buFont typeface="Trebuchet MS"/>
              <a:buChar char="⦿"/>
              <a:defRPr/>
            </a:lvl1pPr>
            <a:lvl2pPr algn="l" rtl="0" marR="0" indent="-112268" marL="521208">
              <a:spcBef>
                <a:spcPts val="500"/>
              </a:spcBef>
              <a:buClr>
                <a:schemeClr val="accent4"/>
              </a:buClr>
              <a:buFont typeface="Trebuchet MS"/>
              <a:buChar char="◼"/>
              <a:defRPr/>
            </a:lvl2pPr>
            <a:lvl3pPr algn="l" rtl="0" marR="0" indent="-162051" marL="758952">
              <a:spcBef>
                <a:spcPts val="400"/>
              </a:spcBef>
              <a:buClr>
                <a:schemeClr val="accent4"/>
              </a:buClr>
              <a:buFont typeface="Trebuchet MS"/>
              <a:buChar char="•"/>
              <a:defRPr/>
            </a:lvl3pPr>
            <a:lvl4pPr algn="l" rtl="0" marR="0" indent="-129539" marL="1005839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4pPr>
            <a:lvl5pPr algn="l" rtl="0" marR="0" indent="-158750" marL="1280160">
              <a:spcBef>
                <a:spcPts val="400"/>
              </a:spcBef>
              <a:buClr>
                <a:schemeClr val="accent4"/>
              </a:buClr>
              <a:buFont typeface="Trebuchet MS"/>
              <a:buChar char="◉"/>
              <a:defRPr/>
            </a:lvl5pPr>
            <a:lvl6pPr algn="l" rtl="0" marR="0" indent="-98044" marL="1472184">
              <a:spcBef>
                <a:spcPts val="400"/>
              </a:spcBef>
              <a:buClr>
                <a:schemeClr val="accent4"/>
              </a:buClr>
              <a:buFont typeface="Trebuchet MS"/>
              <a:buChar char="●"/>
              <a:defRPr/>
            </a:lvl6pPr>
            <a:lvl7pPr algn="l" rtl="0" marR="0" indent="-106171" marL="1673351">
              <a:spcBef>
                <a:spcPts val="320"/>
              </a:spcBef>
              <a:buClr>
                <a:schemeClr val="accent4"/>
              </a:buClr>
              <a:buFont typeface="Trebuchet MS"/>
              <a:buChar char="◼"/>
              <a:defRPr/>
            </a:lvl7pPr>
            <a:lvl8pPr algn="l" rtl="0" marR="0" indent="-81788" marL="1847088">
              <a:spcBef>
                <a:spcPts val="300"/>
              </a:spcBef>
              <a:buClr>
                <a:schemeClr val="accent4"/>
              </a:buClr>
              <a:buFont typeface="Trebuchet MS"/>
              <a:buChar char="•"/>
              <a:defRPr/>
            </a:lvl8pPr>
            <a:lvl9pPr algn="l" rtl="0" marR="0" indent="-101600" marL="2057400">
              <a:spcBef>
                <a:spcPts val="280"/>
              </a:spcBef>
              <a:buClr>
                <a:schemeClr val="accent4"/>
              </a:buClr>
              <a:buFont typeface="Trebuchet MS"/>
              <a:buChar char="▪"/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y="6557946" x="4245935"/>
            <a:ext cy="226902" cx="200246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y="6557946" x="457200"/>
            <a:ext cy="228600" cx="3657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y="6556247" x="6251448"/>
            <a:ext cy="228600" cx="58833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defRPr/>
            </a:lvl1pPr>
            <a:lvl2pPr algn="l" rtl="0" marR="0" indent="0" marL="457200">
              <a:defRPr/>
            </a:lvl2pPr>
            <a:lvl3pPr algn="l" rtl="0" marR="0" indent="0" marL="914400">
              <a:defRPr/>
            </a:lvl3pPr>
            <a:lvl4pPr algn="l" rtl="0" marR="0" indent="0" marL="1371600">
              <a:defRPr/>
            </a:lvl4pPr>
            <a:lvl5pPr algn="l" rtl="0" marR="0" indent="0" marL="1828800">
              <a:defRPr/>
            </a:lvl5pPr>
            <a:lvl6pPr algn="l" rtl="0" marR="0" indent="0" marL="2286000">
              <a:defRPr/>
            </a:lvl6pPr>
            <a:lvl7pPr algn="l" rtl="0" marR="0" indent="0" marL="2743200">
              <a:defRPr/>
            </a:lvl7pPr>
            <a:lvl8pPr algn="l" rtl="0" marR="0" indent="0" marL="3200400">
              <a:defRPr/>
            </a:lvl8pPr>
            <a:lvl9pPr algn="l" rtl="0" marR="0" indent="0" marL="3657600"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4"/><Relationship Target="../media/image05.jpg" Type="http://schemas.openxmlformats.org/officeDocument/2006/relationships/image" Id="rId3"/><Relationship Target="../media/image04.jpg" Type="http://schemas.openxmlformats.org/officeDocument/2006/relationships/image" Id="rId6"/><Relationship Target="../media/image09.jpg" Type="http://schemas.openxmlformats.org/officeDocument/2006/relationships/image" Id="rId5"/><Relationship Target="../media/image03.jpg" Type="http://schemas.openxmlformats.org/officeDocument/2006/relationships/image" Id="rId8"/><Relationship Target="../media/image06.jpg" Type="http://schemas.openxmlformats.org/officeDocument/2006/relationships/image" Id="rId7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4.jpg" Type="http://schemas.openxmlformats.org/officeDocument/2006/relationships/image" Id="rId4"/><Relationship Target="../media/image08.jpg" Type="http://schemas.openxmlformats.org/officeDocument/2006/relationships/image" Id="rId3"/><Relationship Target="../media/image07.jpg" Type="http://schemas.openxmlformats.org/officeDocument/2006/relationships/image" Id="rId6"/><Relationship Target="../media/image19.jpg" Type="http://schemas.openxmlformats.org/officeDocument/2006/relationships/image" Id="rId5"/><Relationship Target="../media/image10.jpg" Type="http://schemas.openxmlformats.org/officeDocument/2006/relationships/image" Id="rId7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2.jpg" Type="http://schemas.openxmlformats.org/officeDocument/2006/relationships/image" Id="rId4"/><Relationship Target="../media/image15.jpg" Type="http://schemas.openxmlformats.org/officeDocument/2006/relationships/image" Id="rId3"/><Relationship Target="../media/image16.jpg" Type="http://schemas.openxmlformats.org/officeDocument/2006/relationships/image" Id="rId5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20.jpg" Type="http://schemas.openxmlformats.org/officeDocument/2006/relationships/image" Id="rId4"/><Relationship Target="../media/image11.jpg" Type="http://schemas.openxmlformats.org/officeDocument/2006/relationships/image" Id="rId3"/><Relationship Target="../media/image17.jpg" Type="http://schemas.openxmlformats.org/officeDocument/2006/relationships/image" Id="rId6"/><Relationship Target="../media/image13.jpg" Type="http://schemas.openxmlformats.org/officeDocument/2006/relationships/image" Id="rId5"/><Relationship Target="../media/image18.jpg" Type="http://schemas.openxmlformats.org/officeDocument/2006/relationships/image" Id="rId8"/><Relationship Target="../media/image21.jpg" Type="http://schemas.openxmlformats.org/officeDocument/2006/relationships/image" Id="rId7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type="ctrTitle"/>
          </p:nvPr>
        </p:nvSpPr>
        <p:spPr>
          <a:xfrm>
            <a:off y="620687" x="611560"/>
            <a:ext cy="1470024" cx="7772400"/>
          </a:xfrm>
          <a:prstGeom prst="rect">
            <a:avLst/>
          </a:prstGeom>
          <a:noFill/>
          <a:ln>
            <a:noFill/>
          </a:ln>
        </p:spPr>
        <p:txBody>
          <a:bodyPr bIns="0" rIns="45700" lIns="45700" tIns="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Clr>
                <a:srgbClr val="FEFAF4"/>
              </a:buClr>
              <a:buSzPct val="25000"/>
              <a:buFont typeface="Trebuchet MS"/>
              <a:buNone/>
            </a:pPr>
            <a:r>
              <a:rPr strike="noStrike" u="none" b="1" cap="small" baseline="0" sz="4200" lang="en-US" i="0">
                <a:solidFill>
                  <a:srgbClr val="FEFAF4"/>
                </a:solidFill>
                <a:latin typeface="Trebuchet MS"/>
                <a:ea typeface="Trebuchet MS"/>
                <a:cs typeface="Trebuchet MS"/>
                <a:sym typeface="Trebuchet MS"/>
              </a:rPr>
              <a:t>La Nutrició de les plantes</a:t>
            </a:r>
          </a:p>
        </p:txBody>
      </p:sp>
      <p:sp>
        <p:nvSpPr>
          <p:cNvPr id="90" name="Shape 90"/>
          <p:cNvSpPr txBox="1"/>
          <p:nvPr>
            <p:ph idx="1" type="subTitle"/>
          </p:nvPr>
        </p:nvSpPr>
        <p:spPr>
          <a:xfrm>
            <a:off y="2996951" x="5364087"/>
            <a:ext cy="1728191" cx="3456383"/>
          </a:xfrm>
          <a:prstGeom prst="rect">
            <a:avLst/>
          </a:prstGeom>
          <a:noFill/>
          <a:ln>
            <a:noFill/>
          </a:ln>
        </p:spPr>
        <p:txBody>
          <a:bodyPr bIns="0" rIns="45700" lIns="45700" tIns="0" anchor="t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Clr>
                <a:schemeClr val="dk2"/>
              </a:buClr>
              <a:buSzPct val="25000"/>
              <a:buFont typeface="Trebuchet MS"/>
              <a:buNone/>
            </a:pPr>
            <a:r>
              <a:rPr strike="noStrike" u="none" b="0" cap="none" baseline="0" sz="2200" lang="en-US" i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Ciències Naturals</a:t>
            </a:r>
          </a:p>
          <a:p>
            <a:pPr algn="r" rtl="0" lvl="0" marR="0" indent="0" marL="0">
              <a:spcBef>
                <a:spcPts val="600"/>
              </a:spcBef>
              <a:buClr>
                <a:schemeClr val="dk2"/>
              </a:buClr>
              <a:buSzPct val="25000"/>
              <a:buFont typeface="Trebuchet MS"/>
              <a:buNone/>
            </a:pPr>
            <a:r>
              <a:rPr strike="noStrike" u="none" b="0" cap="none" baseline="0" sz="2200" lang="en-US" i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Jordi Cabanes   </a:t>
            </a:r>
          </a:p>
          <a:p>
            <a:pPr algn="r" rtl="0" lvl="0" marR="0" indent="0" marL="0">
              <a:spcBef>
                <a:spcPts val="600"/>
              </a:spcBef>
              <a:buClr>
                <a:schemeClr val="dk2"/>
              </a:buClr>
              <a:buSzPct val="25000"/>
              <a:buFont typeface="Trebuchet MS"/>
              <a:buNone/>
            </a:pPr>
            <a:r>
              <a:rPr strike="noStrike" u="none" b="0" cap="none" baseline="0" sz="2200" lang="en-US" i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Marta Cabrera</a:t>
            </a:r>
          </a:p>
          <a:p>
            <a:pPr algn="r" rtl="0" lvl="0" marR="0" indent="0" marL="0">
              <a:spcBef>
                <a:spcPts val="600"/>
              </a:spcBef>
              <a:buClr>
                <a:schemeClr val="dk2"/>
              </a:buClr>
              <a:buSzPct val="25000"/>
              <a:buFont typeface="Trebuchet MS"/>
              <a:buNone/>
            </a:pPr>
            <a:r>
              <a:rPr strike="noStrike" u="none" b="0" cap="none" baseline="0" sz="2200" lang="en-US" i="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Marina Giménez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0" rIns="45700" lIns="45700" tIns="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rgbClr val="FEFAF4"/>
              </a:buClr>
              <a:buSzPct val="25000"/>
              <a:buFont typeface="Trebuchet MS"/>
              <a:buNone/>
            </a:pPr>
            <a:r>
              <a:rPr strike="noStrike" u="none" b="1" cap="small" baseline="0" sz="3800" lang="en-US" i="0">
                <a:solidFill>
                  <a:srgbClr val="FEFAF4"/>
                </a:solidFill>
                <a:latin typeface="Trebuchet MS"/>
                <a:ea typeface="Trebuchet MS"/>
                <a:cs typeface="Trebuchet MS"/>
                <a:sym typeface="Trebuchet MS"/>
              </a:rPr>
              <a:t>                    </a:t>
            </a:r>
            <a:r>
              <a:rPr strike="noStrike" u="none" b="1" cap="small" baseline="0" sz="4400" lang="en-US" i="0">
                <a:solidFill>
                  <a:srgbClr val="FEFAF4"/>
                </a:solidFill>
                <a:latin typeface="Trebuchet MS"/>
                <a:ea typeface="Trebuchet MS"/>
                <a:cs typeface="Trebuchet MS"/>
                <a:sym typeface="Trebuchet MS"/>
              </a:rPr>
              <a:t>índex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y="1609416" x="457200"/>
            <a:ext cy="4846320" cx="7239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8" marR="0" indent="-350520" marL="2217420">
              <a:lnSpc>
                <a:spcPct val="250000"/>
              </a:lnSpc>
              <a:spcBef>
                <a:spcPts val="0"/>
              </a:spcBef>
              <a:buClr>
                <a:schemeClr val="accent4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 necessitats de les plantes.(Marina)</a:t>
            </a:r>
          </a:p>
          <a:p>
            <a:pPr algn="l" rtl="0" lvl="8" marR="0" indent="-350520" marL="2217420">
              <a:lnSpc>
                <a:spcPct val="250000"/>
              </a:lnSpc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transport de substàncies en les plantes.(Jordi)</a:t>
            </a:r>
          </a:p>
          <a:p>
            <a:pPr algn="l" rtl="0" lvl="8" marR="0" indent="-350520" marL="2217420">
              <a:lnSpc>
                <a:spcPct val="250000"/>
              </a:lnSpc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 fulles: la fàbrica de les plantes.(Marta)</a:t>
            </a:r>
          </a:p>
          <a:p>
            <a:pPr algn="l" rtl="0" lvl="8" marR="0" indent="-350520" marL="2217420">
              <a:lnSpc>
                <a:spcPct val="250000"/>
              </a:lnSpc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Fotosíntesi i respiració.(Tots)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0" rIns="45700" lIns="45700" tIns="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rgbClr val="FEFAF4"/>
              </a:buClr>
              <a:buSzPct val="25000"/>
              <a:buFont typeface="Trebuchet MS"/>
              <a:buNone/>
            </a:pPr>
            <a:r>
              <a:rPr strike="noStrike" u="none" b="1" cap="small" baseline="0" sz="3600" lang="en-US" i="0">
                <a:solidFill>
                  <a:srgbClr val="FEFAF4"/>
                </a:solidFill>
                <a:latin typeface="Trebuchet MS"/>
                <a:ea typeface="Trebuchet MS"/>
                <a:cs typeface="Trebuchet MS"/>
                <a:sym typeface="Trebuchet MS"/>
              </a:rPr>
              <a:t>La nutrició de les plantes 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772816" x="2987824"/>
            <a:ext cy="2232248" cx="2592288"/>
          </a:xfrm>
          <a:prstGeom prst="rect">
            <a:avLst/>
          </a:prstGeom>
        </p:spPr>
      </p:pic>
      <p:sp>
        <p:nvSpPr>
          <p:cNvPr id="103" name="Shape 103"/>
          <p:cNvSpPr txBox="1"/>
          <p:nvPr>
            <p:ph idx="1" type="body"/>
          </p:nvPr>
        </p:nvSpPr>
        <p:spPr>
          <a:xfrm>
            <a:off y="1772816" x="2987824"/>
            <a:ext cy="2232248" cx="2592287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/>
        </p:txBody>
      </p:sp>
      <p:sp>
        <p:nvSpPr>
          <p:cNvPr id="104" name="Shape 104"/>
          <p:cNvSpPr/>
          <p:nvPr/>
        </p:nvSpPr>
        <p:spPr>
          <a:xfrm>
            <a:off y="-144463" x="1555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pic>
        <p:nvPicPr>
          <p:cNvPr id="105" name="Shape 105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772816" x="539552"/>
            <a:ext cy="2245397" cx="2358179"/>
          </a:xfrm>
          <a:prstGeom prst="rect">
            <a:avLst/>
          </a:prstGeom>
        </p:spPr>
      </p:pic>
      <p:pic>
        <p:nvPicPr>
          <p:cNvPr id="106" name="Shape 106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509119" x="683568"/>
            <a:ext cy="2152650" cx="2124075"/>
          </a:xfrm>
          <a:prstGeom prst="rect">
            <a:avLst/>
          </a:prstGeom>
        </p:spPr>
      </p:pic>
      <p:pic>
        <p:nvPicPr>
          <p:cNvPr id="107" name="Shape 107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4653135" x="3203848"/>
            <a:ext cy="1847851" cx="2466975"/>
          </a:xfrm>
          <a:prstGeom prst="rect">
            <a:avLst/>
          </a:prstGeom>
        </p:spPr>
      </p:pic>
      <p:sp>
        <p:nvSpPr>
          <p:cNvPr id="108" name="Shape 108"/>
          <p:cNvSpPr/>
          <p:nvPr/>
        </p:nvSpPr>
        <p:spPr>
          <a:xfrm>
            <a:off y="-144463" x="1555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pic>
        <p:nvPicPr>
          <p:cNvPr id="109" name="Shape 109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4437112" x="5940151"/>
            <a:ext cy="2143125" cx="2143125"/>
          </a:xfrm>
          <a:prstGeom prst="rect">
            <a:avLst/>
          </a:prstGeom>
        </p:spPr>
      </p:pic>
      <p:pic>
        <p:nvPicPr>
          <p:cNvPr id="110" name="Shape 110"/>
          <p:cNvPicPr preferRelativeResize="0"/>
          <p:nvPr/>
        </p:nvPicPr>
        <p:blipFill>
          <a:blip r:embed="rId8"/>
          <a:stretch>
            <a:fillRect/>
          </a:stretch>
        </p:blipFill>
        <p:spPr>
          <a:xfrm>
            <a:off y="1772816" x="5652119"/>
            <a:ext cy="2222627" cx="237626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0" rIns="45700" lIns="45700" tIns="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rgbClr val="FEFAF4"/>
              </a:buClr>
              <a:buSzPct val="25000"/>
              <a:buFont typeface="Trebuchet MS"/>
              <a:buNone/>
            </a:pPr>
            <a:r>
              <a:rPr strike="noStrike" u="none" b="1" cap="small" baseline="0" sz="3400" lang="en-US" i="0">
                <a:solidFill>
                  <a:srgbClr val="FEFAF4"/>
                </a:solidFill>
                <a:latin typeface="Trebuchet MS"/>
                <a:ea typeface="Trebuchet MS"/>
                <a:cs typeface="Trebuchet MS"/>
                <a:sym typeface="Trebuchet MS"/>
              </a:rPr>
              <a:t>Els transport de substàncies 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1609416" x="457200"/>
            <a:ext cy="4846320" cx="7239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274320" marL="274320">
              <a:spcBef>
                <a:spcPts val="0"/>
              </a:spcBef>
              <a:buClr>
                <a:schemeClr val="dk2"/>
              </a:buClr>
              <a:buSzPct val="25000"/>
              <a:buFont typeface="Trebuchet MS"/>
              <a:buNone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pic>
        <p:nvPicPr>
          <p:cNvPr id="117" name="Shape 11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988840" x="539552"/>
            <a:ext cy="1847850" cx="2466975"/>
          </a:xfrm>
          <a:prstGeom prst="rect">
            <a:avLst/>
          </a:prstGeom>
        </p:spPr>
      </p:pic>
      <p:pic>
        <p:nvPicPr>
          <p:cNvPr id="118" name="Shape 118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988840" x="4067944"/>
            <a:ext cy="1872208" cx="3504681"/>
          </a:xfrm>
          <a:prstGeom prst="rect">
            <a:avLst/>
          </a:prstGeom>
        </p:spPr>
      </p:pic>
      <p:sp>
        <p:nvSpPr>
          <p:cNvPr id="119" name="Shape 119"/>
          <p:cNvSpPr/>
          <p:nvPr/>
        </p:nvSpPr>
        <p:spPr>
          <a:xfrm>
            <a:off y="-144463" x="1555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pic>
        <p:nvPicPr>
          <p:cNvPr id="120" name="Shape 120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437112" x="251519"/>
            <a:ext cy="1847850" cx="2466975"/>
          </a:xfrm>
          <a:prstGeom prst="rect">
            <a:avLst/>
          </a:prstGeom>
        </p:spPr>
      </p:pic>
      <p:pic>
        <p:nvPicPr>
          <p:cNvPr id="121" name="Shape 121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4293096" x="3275856"/>
            <a:ext cy="2104434" cx="2016223"/>
          </a:xfrm>
          <a:prstGeom prst="rect">
            <a:avLst/>
          </a:prstGeom>
        </p:spPr>
      </p:pic>
      <p:sp>
        <p:nvSpPr>
          <p:cNvPr id="122" name="Shape 122"/>
          <p:cNvSpPr/>
          <p:nvPr/>
        </p:nvSpPr>
        <p:spPr>
          <a:xfrm>
            <a:off y="-144463" x="1555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pic>
        <p:nvPicPr>
          <p:cNvPr id="123" name="Shape 123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4293096" x="5508103"/>
            <a:ext cy="1847850" cx="246697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0" rIns="45700" lIns="45700" tIns="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rgbClr val="FEFAF4"/>
              </a:buClr>
              <a:buSzPct val="25000"/>
              <a:buFont typeface="Trebuchet MS"/>
              <a:buNone/>
            </a:pPr>
            <a:r>
              <a:rPr strike="noStrike" u="none" b="1" cap="small" baseline="0" sz="3400" lang="en-US" i="0">
                <a:solidFill>
                  <a:srgbClr val="FEFAF4"/>
                </a:solidFill>
                <a:latin typeface="Trebuchet MS"/>
                <a:ea typeface="Trebuchet MS"/>
                <a:cs typeface="Trebuchet MS"/>
                <a:sym typeface="Trebuchet MS"/>
              </a:rPr>
              <a:t>Les fulles: la fabrica de les plantes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1609416" x="457200"/>
            <a:ext cy="4846320" cx="7239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274320" marL="274320">
              <a:spcBef>
                <a:spcPts val="0"/>
              </a:spcBef>
              <a:buClr>
                <a:schemeClr val="dk2"/>
              </a:buClr>
              <a:buSzPct val="25000"/>
              <a:buFont typeface="Trebuchet MS"/>
              <a:buNone/>
            </a:pPr>
            <a:r>
              <a:rPr strike="noStrike" u="none" b="0" cap="none" baseline="0" sz="2600" lang="en-US" i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pic>
        <p:nvPicPr>
          <p:cNvPr id="130" name="Shape 13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484783" x="323528"/>
            <a:ext cy="2676190" cx="2664296"/>
          </a:xfrm>
          <a:prstGeom prst="rect">
            <a:avLst/>
          </a:prstGeom>
        </p:spPr>
      </p:pic>
      <p:sp>
        <p:nvSpPr>
          <p:cNvPr id="131" name="Shape 131"/>
          <p:cNvSpPr/>
          <p:nvPr/>
        </p:nvSpPr>
        <p:spPr>
          <a:xfrm>
            <a:off y="-144463" x="155575"/>
            <a:ext cy="304801" cx="30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pic>
        <p:nvPicPr>
          <p:cNvPr id="132" name="Shape 13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908720" x="3203848"/>
            <a:ext cy="3168351" cx="4761185"/>
          </a:xfrm>
          <a:prstGeom prst="rect">
            <a:avLst/>
          </a:prstGeom>
        </p:spPr>
      </p:pic>
      <p:pic>
        <p:nvPicPr>
          <p:cNvPr id="133" name="Shape 133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221087" x="251519"/>
            <a:ext cy="2454007" cx="3276227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y="320039" x="457200"/>
            <a:ext cy="1143000" cx="7239000"/>
          </a:xfrm>
          <a:prstGeom prst="rect">
            <a:avLst/>
          </a:prstGeom>
          <a:noFill/>
          <a:ln>
            <a:noFill/>
          </a:ln>
        </p:spPr>
        <p:txBody>
          <a:bodyPr bIns="0" rIns="45700" lIns="45700" tIns="0" anchor="b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Clr>
                <a:srgbClr val="FEFAF4"/>
              </a:buClr>
              <a:buSzPct val="25000"/>
              <a:buFont typeface="Trebuchet MS"/>
              <a:buNone/>
            </a:pPr>
            <a:r>
              <a:rPr strike="noStrike" u="none" b="1" cap="small" baseline="0" sz="3800" lang="en-US" i="0">
                <a:solidFill>
                  <a:srgbClr val="FEFAF4"/>
                </a:solidFill>
                <a:latin typeface="Trebuchet MS"/>
                <a:ea typeface="Trebuchet MS"/>
                <a:cs typeface="Trebuchet MS"/>
                <a:sym typeface="Trebuchet MS"/>
              </a:rPr>
              <a:t>Fotosintesi i respiració</a:t>
            </a:r>
          </a:p>
        </p:txBody>
      </p:sp>
      <p:pic>
        <p:nvPicPr>
          <p:cNvPr id="139" name="Shape 13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628800" x="395536"/>
            <a:ext cy="2419994" cx="2304256"/>
          </a:xfrm>
          <a:prstGeom prst="rect">
            <a:avLst/>
          </a:prstGeom>
        </p:spPr>
      </p:pic>
      <p:sp>
        <p:nvSpPr>
          <p:cNvPr id="140" name="Shape 140"/>
          <p:cNvSpPr txBox="1"/>
          <p:nvPr>
            <p:ph idx="1" type="body"/>
          </p:nvPr>
        </p:nvSpPr>
        <p:spPr>
          <a:xfrm>
            <a:off y="1628800" x="395536"/>
            <a:ext cy="2419995" cx="2304256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/>
        </p:txBody>
      </p:sp>
      <p:pic>
        <p:nvPicPr>
          <p:cNvPr id="141" name="Shape 14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3356992" x="3851919"/>
            <a:ext cy="1725967" cx="2304256"/>
          </a:xfrm>
          <a:prstGeom prst="rect">
            <a:avLst/>
          </a:prstGeom>
        </p:spPr>
      </p:pic>
      <p:pic>
        <p:nvPicPr>
          <p:cNvPr id="142" name="Shape 142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4365103" x="251519"/>
            <a:ext cy="2276475" cx="2009775"/>
          </a:xfrm>
          <a:prstGeom prst="rect">
            <a:avLst/>
          </a:prstGeom>
        </p:spPr>
      </p:pic>
      <p:pic>
        <p:nvPicPr>
          <p:cNvPr id="143" name="Shape 143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4437112" x="2483767"/>
            <a:ext cy="2268252" cx="1800200"/>
          </a:xfrm>
          <a:prstGeom prst="rect">
            <a:avLst/>
          </a:prstGeom>
        </p:spPr>
      </p:pic>
      <p:pic>
        <p:nvPicPr>
          <p:cNvPr id="144" name="Shape 144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1484783" x="2843808"/>
            <a:ext cy="1828800" cx="2495550"/>
          </a:xfrm>
          <a:prstGeom prst="rect">
            <a:avLst/>
          </a:prstGeom>
        </p:spPr>
      </p:pic>
      <p:pic>
        <p:nvPicPr>
          <p:cNvPr id="145" name="Shape 145"/>
          <p:cNvPicPr preferRelativeResize="0"/>
          <p:nvPr/>
        </p:nvPicPr>
        <p:blipFill>
          <a:blip r:embed="rId8"/>
          <a:stretch>
            <a:fillRect/>
          </a:stretch>
        </p:blipFill>
        <p:spPr>
          <a:xfrm>
            <a:off y="1772816" x="5508103"/>
            <a:ext cy="1924050" cx="23812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Opulento">
  <a:themeElements>
    <a:clrScheme name="Opulento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