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4" r:id="rId4"/>
    <p:sldId id="258" r:id="rId5"/>
    <p:sldId id="262" r:id="rId6"/>
    <p:sldId id="259" r:id="rId7"/>
    <p:sldId id="263" r:id="rId8"/>
    <p:sldId id="260" r:id="rId9"/>
    <p:sldId id="265" r:id="rId10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5" d="100"/>
          <a:sy n="75" d="100"/>
        </p:scale>
        <p:origin x="-101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690EF-5E7C-49A5-B52E-7782A05FBAA0}" type="datetimeFigureOut">
              <a:rPr lang="ca-ES" smtClean="0"/>
              <a:t>28/01/2014</a:t>
            </a:fld>
            <a:endParaRPr lang="ca-E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081CDB-620B-4FEA-9DA1-C45814E2CC1D}" type="slidenum">
              <a:rPr lang="ca-ES" smtClean="0"/>
              <a:t>‹Nº›</a:t>
            </a:fld>
            <a:endParaRPr lang="ca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690EF-5E7C-49A5-B52E-7782A05FBAA0}" type="datetimeFigureOut">
              <a:rPr lang="ca-ES" smtClean="0"/>
              <a:t>28/01/2014</a:t>
            </a:fld>
            <a:endParaRPr lang="ca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081CDB-620B-4FEA-9DA1-C45814E2CC1D}" type="slidenum">
              <a:rPr lang="ca-ES" smtClean="0"/>
              <a:t>‹Nº›</a:t>
            </a:fld>
            <a:endParaRPr lang="ca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690EF-5E7C-49A5-B52E-7782A05FBAA0}" type="datetimeFigureOut">
              <a:rPr lang="ca-ES" smtClean="0"/>
              <a:t>28/01/2014</a:t>
            </a:fld>
            <a:endParaRPr lang="ca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081CDB-620B-4FEA-9DA1-C45814E2CC1D}" type="slidenum">
              <a:rPr lang="ca-ES" smtClean="0"/>
              <a:t>‹Nº›</a:t>
            </a:fld>
            <a:endParaRPr lang="ca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690EF-5E7C-49A5-B52E-7782A05FBAA0}" type="datetimeFigureOut">
              <a:rPr lang="ca-ES" smtClean="0"/>
              <a:t>28/01/2014</a:t>
            </a:fld>
            <a:endParaRPr lang="ca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081CDB-620B-4FEA-9DA1-C45814E2CC1D}" type="slidenum">
              <a:rPr lang="ca-ES" smtClean="0"/>
              <a:t>‹Nº›</a:t>
            </a:fld>
            <a:endParaRPr lang="ca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690EF-5E7C-49A5-B52E-7782A05FBAA0}" type="datetimeFigureOut">
              <a:rPr lang="ca-ES" smtClean="0"/>
              <a:t>28/01/2014</a:t>
            </a:fld>
            <a:endParaRPr lang="ca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081CDB-620B-4FEA-9DA1-C45814E2CC1D}" type="slidenum">
              <a:rPr lang="ca-ES" smtClean="0"/>
              <a:t>‹Nº›</a:t>
            </a:fld>
            <a:endParaRPr lang="ca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690EF-5E7C-49A5-B52E-7782A05FBAA0}" type="datetimeFigureOut">
              <a:rPr lang="ca-ES" smtClean="0"/>
              <a:t>28/01/2014</a:t>
            </a:fld>
            <a:endParaRPr lang="ca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081CDB-620B-4FEA-9DA1-C45814E2CC1D}" type="slidenum">
              <a:rPr lang="ca-ES" smtClean="0"/>
              <a:t>‹Nº›</a:t>
            </a:fld>
            <a:endParaRPr lang="ca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690EF-5E7C-49A5-B52E-7782A05FBAA0}" type="datetimeFigureOut">
              <a:rPr lang="ca-ES" smtClean="0"/>
              <a:t>28/01/2014</a:t>
            </a:fld>
            <a:endParaRPr lang="ca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081CDB-620B-4FEA-9DA1-C45814E2CC1D}" type="slidenum">
              <a:rPr lang="ca-ES" smtClean="0"/>
              <a:t>‹Nº›</a:t>
            </a:fld>
            <a:endParaRPr lang="ca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690EF-5E7C-49A5-B52E-7782A05FBAA0}" type="datetimeFigureOut">
              <a:rPr lang="ca-ES" smtClean="0"/>
              <a:t>28/01/2014</a:t>
            </a:fld>
            <a:endParaRPr lang="ca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081CDB-620B-4FEA-9DA1-C45814E2CC1D}" type="slidenum">
              <a:rPr lang="ca-ES" smtClean="0"/>
              <a:t>‹Nº›</a:t>
            </a:fld>
            <a:endParaRPr lang="ca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690EF-5E7C-49A5-B52E-7782A05FBAA0}" type="datetimeFigureOut">
              <a:rPr lang="ca-ES" smtClean="0"/>
              <a:t>28/01/2014</a:t>
            </a:fld>
            <a:endParaRPr lang="ca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081CDB-620B-4FEA-9DA1-C45814E2CC1D}" type="slidenum">
              <a:rPr lang="ca-ES" smtClean="0"/>
              <a:t>‹Nº›</a:t>
            </a:fld>
            <a:endParaRPr lang="ca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690EF-5E7C-49A5-B52E-7782A05FBAA0}" type="datetimeFigureOut">
              <a:rPr lang="ca-ES" smtClean="0"/>
              <a:t>28/01/2014</a:t>
            </a:fld>
            <a:endParaRPr lang="ca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081CDB-620B-4FEA-9DA1-C45814E2CC1D}" type="slidenum">
              <a:rPr lang="ca-ES" smtClean="0"/>
              <a:t>‹Nº›</a:t>
            </a:fld>
            <a:endParaRPr lang="ca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690EF-5E7C-49A5-B52E-7782A05FBAA0}" type="datetimeFigureOut">
              <a:rPr lang="ca-ES" smtClean="0"/>
              <a:t>28/01/2014</a:t>
            </a:fld>
            <a:endParaRPr lang="ca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8A081CDB-620B-4FEA-9DA1-C45814E2CC1D}" type="slidenum">
              <a:rPr lang="ca-ES" smtClean="0"/>
              <a:t>‹Nº›</a:t>
            </a:fld>
            <a:endParaRPr lang="ca-E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66F690EF-5E7C-49A5-B52E-7782A05FBAA0}" type="datetimeFigureOut">
              <a:rPr lang="ca-ES" smtClean="0"/>
              <a:t>28/01/2014</a:t>
            </a:fld>
            <a:endParaRPr lang="ca-E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ca-E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8A081CDB-620B-4FEA-9DA1-C45814E2CC1D}" type="slidenum">
              <a:rPr lang="ca-ES" smtClean="0"/>
              <a:t>‹Nº›</a:t>
            </a:fld>
            <a:endParaRPr lang="ca-E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magen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29063" r="-26919"/>
          <a:stretch/>
        </p:blipFill>
        <p:spPr>
          <a:xfrm>
            <a:off x="1043608" y="2924944"/>
            <a:ext cx="3987334" cy="3408378"/>
          </a:xfrm>
          <a:prstGeom prst="roundRect">
            <a:avLst>
              <a:gd name="adj" fmla="val 16667"/>
            </a:avLst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pic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46176" y="692696"/>
            <a:ext cx="7851648" cy="1828800"/>
          </a:xfrm>
        </p:spPr>
        <p:txBody>
          <a:bodyPr/>
          <a:lstStyle/>
          <a:p>
            <a:pPr algn="ctr"/>
            <a:r>
              <a:rPr lang="ca-ES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LA NUTRICIÓ DE</a:t>
            </a:r>
            <a:br>
              <a:rPr lang="ca-ES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</a:br>
            <a:r>
              <a:rPr lang="ca-ES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LES PLANTES</a:t>
            </a:r>
            <a:endParaRPr lang="ca-ES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539552" y="3752833"/>
            <a:ext cx="7854696" cy="1752600"/>
          </a:xfrm>
        </p:spPr>
        <p:txBody>
          <a:bodyPr>
            <a:normAutofit fontScale="85000" lnSpcReduction="20000"/>
          </a:bodyPr>
          <a:lstStyle/>
          <a:p>
            <a:pPr algn="ctr"/>
            <a:endParaRPr lang="ca-ES" dirty="0" smtClean="0"/>
          </a:p>
          <a:p>
            <a:pPr algn="ctr"/>
            <a:endParaRPr lang="ca-ES" dirty="0"/>
          </a:p>
          <a:p>
            <a:r>
              <a:rPr lang="ca-ES" dirty="0" smtClean="0"/>
              <a:t>Albert Marquès </a:t>
            </a:r>
          </a:p>
          <a:p>
            <a:r>
              <a:rPr lang="ca-ES" dirty="0" smtClean="0"/>
              <a:t>Francesc Bonet </a:t>
            </a:r>
          </a:p>
          <a:p>
            <a:r>
              <a:rPr lang="ca-ES" dirty="0" smtClean="0"/>
              <a:t>Arnau Vives</a:t>
            </a:r>
            <a:endParaRPr lang="ca-ES" dirty="0"/>
          </a:p>
        </p:txBody>
      </p:sp>
    </p:spTree>
    <p:extLst>
      <p:ext uri="{BB962C8B-B14F-4D97-AF65-F5344CB8AC3E}">
        <p14:creationId xmlns:p14="http://schemas.microsoft.com/office/powerpoint/2010/main" val="23721698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a-ES" dirty="0" smtClean="0"/>
              <a:t>L’alimentació de les plantes</a:t>
            </a:r>
            <a:endParaRPr lang="ca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a-ES" dirty="0" smtClean="0"/>
              <a:t>Tipus de nutricions:</a:t>
            </a:r>
          </a:p>
          <a:p>
            <a:pPr lvl="1"/>
            <a:r>
              <a:rPr lang="ca-ES" dirty="0" smtClean="0"/>
              <a:t>Autòtrofa</a:t>
            </a:r>
          </a:p>
          <a:p>
            <a:pPr lvl="1"/>
            <a:r>
              <a:rPr lang="ca-ES" dirty="0" smtClean="0"/>
              <a:t>Heteròtrofa</a:t>
            </a:r>
          </a:p>
          <a:p>
            <a:r>
              <a:rPr lang="ca-ES" dirty="0" smtClean="0"/>
              <a:t>Principals aliments:</a:t>
            </a:r>
          </a:p>
          <a:p>
            <a:pPr lvl="1"/>
            <a:r>
              <a:rPr lang="ca-ES" dirty="0" smtClean="0"/>
              <a:t>Aliments de la naturalesa</a:t>
            </a:r>
          </a:p>
          <a:p>
            <a:pPr lvl="1"/>
            <a:r>
              <a:rPr lang="ca-ES" dirty="0" smtClean="0"/>
              <a:t>Aliments artificials</a:t>
            </a:r>
          </a:p>
          <a:p>
            <a:r>
              <a:rPr lang="ca-ES" dirty="0" smtClean="0"/>
              <a:t>Nutrients necessaris</a:t>
            </a:r>
          </a:p>
        </p:txBody>
      </p:sp>
    </p:spTree>
    <p:extLst>
      <p:ext uri="{BB962C8B-B14F-4D97-AF65-F5344CB8AC3E}">
        <p14:creationId xmlns:p14="http://schemas.microsoft.com/office/powerpoint/2010/main" val="17167631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a-ES" dirty="0" smtClean="0"/>
              <a:t>Nutrició autòtrofa i heteròtrofa</a:t>
            </a:r>
            <a:endParaRPr lang="ca-ES" dirty="0"/>
          </a:p>
        </p:txBody>
      </p:sp>
      <p:pic>
        <p:nvPicPr>
          <p:cNvPr id="4" name="3 Image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1998233"/>
            <a:ext cx="3600400" cy="4311087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5" name="4 Imagen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912" r="19591"/>
          <a:stretch/>
        </p:blipFill>
        <p:spPr>
          <a:xfrm>
            <a:off x="4572001" y="2346813"/>
            <a:ext cx="4320480" cy="36024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5181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a-ES" dirty="0" smtClean="0"/>
              <a:t>Transport de substàncies</a:t>
            </a:r>
            <a:endParaRPr lang="ca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a-ES" dirty="0" smtClean="0"/>
              <a:t>Sistemes de transport</a:t>
            </a:r>
          </a:p>
          <a:p>
            <a:pPr lvl="1"/>
            <a:r>
              <a:rPr lang="ca-ES" dirty="0" smtClean="0"/>
              <a:t>Xilema</a:t>
            </a:r>
          </a:p>
          <a:p>
            <a:pPr lvl="1"/>
            <a:r>
              <a:rPr lang="ca-ES" dirty="0" smtClean="0"/>
              <a:t>Floema</a:t>
            </a:r>
            <a:endParaRPr lang="ca-ES" dirty="0"/>
          </a:p>
          <a:p>
            <a:r>
              <a:rPr lang="ca-ES" dirty="0" smtClean="0"/>
              <a:t>Transport de substàncies</a:t>
            </a:r>
          </a:p>
          <a:p>
            <a:pPr lvl="1"/>
            <a:r>
              <a:rPr lang="ca-ES" dirty="0" smtClean="0"/>
              <a:t>Transpiració, capil·laritat i força de cohesió</a:t>
            </a:r>
          </a:p>
          <a:p>
            <a:r>
              <a:rPr lang="ca-ES" dirty="0" smtClean="0"/>
              <a:t>Estomes</a:t>
            </a:r>
          </a:p>
          <a:p>
            <a:pPr lvl="1"/>
            <a:endParaRPr lang="ca-ES" dirty="0" smtClean="0"/>
          </a:p>
        </p:txBody>
      </p:sp>
    </p:spTree>
    <p:extLst>
      <p:ext uri="{BB962C8B-B14F-4D97-AF65-F5344CB8AC3E}">
        <p14:creationId xmlns:p14="http://schemas.microsoft.com/office/powerpoint/2010/main" val="35232009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a-ES" dirty="0" smtClean="0"/>
              <a:t>Xilema i Floema</a:t>
            </a:r>
            <a:endParaRPr lang="ca-ES" dirty="0"/>
          </a:p>
        </p:txBody>
      </p:sp>
      <p:pic>
        <p:nvPicPr>
          <p:cNvPr id="4" name="3 Image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1032" y="2132856"/>
            <a:ext cx="8081937" cy="413076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1938880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a-ES" dirty="0" smtClean="0"/>
              <a:t>Les fulles</a:t>
            </a:r>
            <a:endParaRPr lang="ca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a-ES" dirty="0" smtClean="0"/>
              <a:t>Forma de les fulles</a:t>
            </a:r>
          </a:p>
          <a:p>
            <a:pPr lvl="1"/>
            <a:r>
              <a:rPr lang="ca-ES" dirty="0" smtClean="0"/>
              <a:t>Diferents parts de la fulla</a:t>
            </a:r>
          </a:p>
          <a:p>
            <a:r>
              <a:rPr lang="ca-ES" dirty="0" smtClean="0"/>
              <a:t>Parts d’una fulla</a:t>
            </a:r>
          </a:p>
          <a:p>
            <a:pPr lvl="1"/>
            <a:r>
              <a:rPr lang="ca-ES" dirty="0" smtClean="0"/>
              <a:t>Funcions</a:t>
            </a:r>
          </a:p>
          <a:p>
            <a:r>
              <a:rPr lang="ca-ES" dirty="0" smtClean="0"/>
              <a:t>Utilitats de la clorofil·la</a:t>
            </a:r>
            <a:endParaRPr lang="ca-ES" dirty="0"/>
          </a:p>
        </p:txBody>
      </p:sp>
    </p:spTree>
    <p:extLst>
      <p:ext uri="{BB962C8B-B14F-4D97-AF65-F5344CB8AC3E}">
        <p14:creationId xmlns:p14="http://schemas.microsoft.com/office/powerpoint/2010/main" val="3709381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a-ES" dirty="0" smtClean="0"/>
              <a:t>Estructura d’una fulla</a:t>
            </a:r>
            <a:endParaRPr lang="ca-ES" dirty="0"/>
          </a:p>
        </p:txBody>
      </p:sp>
      <p:pic>
        <p:nvPicPr>
          <p:cNvPr id="4" name="3 Image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93508" y="1988838"/>
            <a:ext cx="3356984" cy="4131673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0329697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ca-ES" dirty="0" smtClean="0"/>
              <a:t>Fotosíntesi i respiració de les plantes</a:t>
            </a:r>
            <a:endParaRPr lang="ca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a-ES" dirty="0" smtClean="0"/>
              <a:t>Fotosíntesi</a:t>
            </a:r>
            <a:endParaRPr lang="ca-ES" dirty="0"/>
          </a:p>
          <a:p>
            <a:pPr lvl="1" algn="just"/>
            <a:r>
              <a:rPr lang="ca-ES" dirty="0"/>
              <a:t>a</a:t>
            </a:r>
            <a:r>
              <a:rPr lang="ca-ES" dirty="0" smtClean="0"/>
              <a:t>igua + diòxid de carboni + energia solar = glucosa + oxigen</a:t>
            </a:r>
          </a:p>
          <a:p>
            <a:pPr algn="just"/>
            <a:r>
              <a:rPr lang="ca-ES" dirty="0" smtClean="0"/>
              <a:t>Respiració</a:t>
            </a:r>
          </a:p>
          <a:p>
            <a:pPr lvl="1" algn="just"/>
            <a:r>
              <a:rPr lang="ca-ES" dirty="0"/>
              <a:t>g</a:t>
            </a:r>
            <a:r>
              <a:rPr lang="ca-ES" dirty="0" smtClean="0"/>
              <a:t>lucosa + oxigen = aigua + diòxid de carboni + energia química</a:t>
            </a:r>
            <a:endParaRPr lang="ca-ES" dirty="0"/>
          </a:p>
        </p:txBody>
      </p:sp>
    </p:spTree>
    <p:extLst>
      <p:ext uri="{BB962C8B-B14F-4D97-AF65-F5344CB8AC3E}">
        <p14:creationId xmlns:p14="http://schemas.microsoft.com/office/powerpoint/2010/main" val="39363988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a-ES" dirty="0" smtClean="0"/>
              <a:t>Fotosíntesis</a:t>
            </a:r>
            <a:endParaRPr lang="ca-ES" dirty="0"/>
          </a:p>
        </p:txBody>
      </p:sp>
      <p:pic>
        <p:nvPicPr>
          <p:cNvPr id="4" name="3 Image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2599" y="1988840"/>
            <a:ext cx="8151849" cy="432048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936022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ujo">
  <a:themeElements>
    <a:clrScheme name="Flujo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lujo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ujo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53</TotalTime>
  <Words>111</Words>
  <Application>Microsoft Office PowerPoint</Application>
  <PresentationFormat>Presentación en pantalla (4:3)</PresentationFormat>
  <Paragraphs>36</Paragraphs>
  <Slides>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0" baseType="lpstr">
      <vt:lpstr>Flujo</vt:lpstr>
      <vt:lpstr>LA NUTRICIÓ DE LES PLANTES</vt:lpstr>
      <vt:lpstr>L’alimentació de les plantes</vt:lpstr>
      <vt:lpstr>Nutrició autòtrofa i heteròtrofa</vt:lpstr>
      <vt:lpstr>Transport de substàncies</vt:lpstr>
      <vt:lpstr>Xilema i Floema</vt:lpstr>
      <vt:lpstr>Les fulles</vt:lpstr>
      <vt:lpstr>Estructura d’una fulla</vt:lpstr>
      <vt:lpstr>Fotosíntesi i respiració de les plantes</vt:lpstr>
      <vt:lpstr>Fotosíntesis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 NUTRICIÓ DE LES PLANTES</dc:title>
  <dc:creator>Administrador</dc:creator>
  <cp:lastModifiedBy>Administrador</cp:lastModifiedBy>
  <cp:revision>5</cp:revision>
  <dcterms:created xsi:type="dcterms:W3CDTF">2014-01-25T16:41:50Z</dcterms:created>
  <dcterms:modified xsi:type="dcterms:W3CDTF">2014-01-28T19:22:18Z</dcterms:modified>
</cp:coreProperties>
</file>