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613" autoAdjust="0"/>
    <p:restoredTop sz="94660"/>
  </p:normalViewPr>
  <p:slideViewPr>
    <p:cSldViewPr>
      <p:cViewPr>
        <p:scale>
          <a:sx n="66" d="100"/>
          <a:sy n="66" d="100"/>
        </p:scale>
        <p:origin x="-126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9522359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143014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741661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57815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925473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410545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22873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4770804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784134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405166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021075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4240787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8895896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416583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8195526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899338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1774723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8020-88D0-4797-A9C8-FC0B87303C2E}" type="datetimeFigureOut">
              <a:rPr lang="ca-ES" smtClean="0"/>
              <a:pPr/>
              <a:t>17/02/2014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3971-281F-4F83-A2CB-74DE9DA0F1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58963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es/url?sa=i&amp;rct=j&amp;q=&amp;esrc=s&amp;source=images&amp;cd=&amp;docid=GyD2lgbxLIfGwM&amp;tbnid=cNaw0RLcfiOt-M:&amp;ved=0CAUQjRw&amp;url=http://es.wikipedia.org/wiki/Tropismo&amp;ei=BrDFUpnGNLHL0AX0kIGgDg&amp;bvm=bv.58187178,d.ZGU&amp;psig=AFQjCNHUTXeUwvXShc-LuQftUUtZa_Vlig&amp;ust=1388773732815574" TargetMode="External"/><Relationship Id="rId7" Type="http://schemas.openxmlformats.org/officeDocument/2006/relationships/hyperlink" Target="http://www.google.es/url?sa=i&amp;rct=j&amp;q=&amp;esrc=s&amp;source=images&amp;cd=&amp;cad=rja&amp;docid=MqC1kN0PZzc8CM&amp;tbnid=EuHSc7p0WsEhJM:&amp;ved=0CAUQjRw&amp;url=http://prevencionar.com/2011/04/11/sociedad-prevencion-fremap-dia-seguridad-tulipanes-rojos-28-de-abril/&amp;ei=urLFUsrMCOnQ0QW3_oCQDQ&amp;bvm=bv.58187178,d.d2k&amp;psig=AFQjCNH692j3So72SoWxfUIhG4wcxIct6Q&amp;ust=138877445007000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hyperlink" Target="http://www.google.es/url?sa=i&amp;rct=j&amp;q=&amp;esrc=s&amp;source=images&amp;cd=&amp;cad=rja&amp;docid=etA_atANVh7CqM&amp;tbnid=myiY1tM7RX2UuM:&amp;ved=0CAUQjRw&amp;url=http://blog.educastur.es/ctsantoangelpravia/2008/11/19/pequeno-experimento/&amp;ei=iLDFUrDJEYKp0QXcqoGgDQ&amp;bvm=bv.58187178,d.ZGU&amp;psig=AFQjCNGcbAkKSjmzr5ZfYGshuS8E4nJVCA&amp;ust=1388773863812105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www.google.es/url?sa=i&amp;rct=j&amp;q=&amp;esrc=s&amp;source=images&amp;cd=&amp;cad=rja&amp;docid=MqC1kN0PZzc8CM&amp;tbnid=EuHSc7p0WsEhJM:&amp;ved=0CAUQjRw&amp;url=http://prevencionar.com/2011/04/11/sociedad-prevencion-fremap-dia-seguridad-tulipanes-rojos-28-de-abril/&amp;ei=_rLFUv31H6uY0QXr_YDAAw&amp;bvm=bv.58187178,d.d2k&amp;psig=AFQjCNH692j3So72SoWxfUIhG4wcxIct6Q&amp;ust=138877445007000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youtube.com/watch?v=PdaECGQp4oM" TargetMode="Externa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encrypted-tbn1.gstatic.com/images?q=tbn:ANd9GcRKoxc86DBpQV1d9-svt9yvhJVvmqH3fsXP-fd55n8Wz1yPLF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12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0"/>
            <a:ext cx="8748464" cy="3068960"/>
          </a:xfrm>
        </p:spPr>
        <p:txBody>
          <a:bodyPr>
            <a:normAutofit/>
          </a:bodyPr>
          <a:lstStyle/>
          <a:p>
            <a:pPr algn="ctr"/>
            <a:r>
              <a:rPr lang="ca-ES" sz="8800" b="1" dirty="0" smtClean="0">
                <a:latin typeface="Berlin Sans FB Demi" pitchFamily="34" charset="0"/>
              </a:rPr>
              <a:t>LA FUNCIÓ DE </a:t>
            </a:r>
            <a:r>
              <a:rPr lang="ca-ES" sz="8800" b="0" dirty="0" smtClean="0">
                <a:latin typeface="Berlin Sans FB Demi" pitchFamily="34" charset="0"/>
              </a:rPr>
              <a:t>RELACIÓ</a:t>
            </a:r>
            <a:endParaRPr lang="ca-ES" sz="8800" b="0" dirty="0">
              <a:latin typeface="Berlin Sans FB Dem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08104" y="4005064"/>
            <a:ext cx="3200400" cy="1633736"/>
          </a:xfrm>
        </p:spPr>
        <p:txBody>
          <a:bodyPr>
            <a:normAutofit/>
          </a:bodyPr>
          <a:lstStyle/>
          <a:p>
            <a:r>
              <a:rPr lang="ca-ES" sz="2400" dirty="0" smtClean="0"/>
              <a:t>Marina Rubio</a:t>
            </a:r>
          </a:p>
          <a:p>
            <a:r>
              <a:rPr lang="ca-ES" sz="2400" dirty="0" smtClean="0"/>
              <a:t>Cèlia </a:t>
            </a:r>
            <a:r>
              <a:rPr lang="ca-ES" sz="2400" dirty="0" err="1" smtClean="0"/>
              <a:t>Villalbí</a:t>
            </a:r>
            <a:endParaRPr lang="ca-ES" sz="2400" dirty="0" smtClean="0"/>
          </a:p>
          <a:p>
            <a:r>
              <a:rPr lang="ca-ES" sz="2400" dirty="0" smtClean="0"/>
              <a:t>Albert </a:t>
            </a:r>
            <a:r>
              <a:rPr lang="ca-ES" sz="2400" dirty="0" err="1" smtClean="0"/>
              <a:t>Marlès</a:t>
            </a:r>
            <a:endParaRPr lang="ca-ES" sz="2400" dirty="0" smtClean="0"/>
          </a:p>
        </p:txBody>
      </p:sp>
    </p:spTree>
  </p:cSld>
  <p:clrMapOvr>
    <a:masterClrMapping/>
  </p:clrMapOvr>
  <p:transition spd="med" advTm="4493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-23249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ca-ES" dirty="0" smtClean="0"/>
              <a:t>La funció de relació a les plantes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39181"/>
            <a:ext cx="8318738" cy="4651093"/>
          </a:xfrm>
        </p:spPr>
        <p:txBody>
          <a:bodyPr>
            <a:normAutofit fontScale="92500" lnSpcReduction="20000"/>
          </a:bodyPr>
          <a:lstStyle/>
          <a:p>
            <a:r>
              <a:rPr lang="ca-ES" dirty="0" smtClean="0"/>
              <a:t>Què són els tropismes? 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>
              <a:buNone/>
            </a:pPr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Què són les nàsties?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r>
              <a:rPr lang="ca-ES" dirty="0" smtClean="0"/>
              <a:t>Què és el fotoperíode?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2050" name="Picture 2" descr="http://upload.wikimedia.org/wikipedia/commons/8/8e/Phototropi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2016224" cy="155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blog.educastur.es/ctsantoangelpravia/files/2008/11/image_07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700809"/>
            <a:ext cx="181811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4" name="AutoShape 6" descr="data:image/jpeg;base64,/9j/4AAQSkZJRgABAQAAAQABAAD/2wCEAAkGBhQSERQUEhQUFBUVFRYXFRcUFBQUFRUUFxUYFxcXFxQXHCYeFxkkGRcVHy8gJCcpLCwsFR8xNTAqNSYsLCkBCQoKDgwOGg8PGiwkHyQqLCwvLCwpKSwsLCwpLCwpLCwsLCwsLCwpKS0sLCwsLCwsLCwsLCwsLCwsLCwsLCwsLP/AABEIALMBGgMBIgACEQEDEQH/xAAcAAACAgMBAQAAAAAAAAAAAAAFBgMEAAEHAgj/xABCEAABAgMFBQUGBAUDAwUAAAABAAIDBBEFEiExQQZRYXGBIpGhscEHEzJSctFCsuHwIyQzYoKSovFTc+IUFRZDY//EABsBAAIDAQEBAAAAAAAAAAAAAAQFAQMGAgAH/8QAMxEAAQMCBAQEBQQCAwAAAAAAAQACAwQREiExQQUTUXEiYbHwMoGR0eEjM6HBQlIGFHL/2gAMAwEAAhEDEQA/AO30WUWLFwpWLHGgW0vbV257lhAPaI7gq5pREwvcrYYnTPDG7oLtfbAcTDBvYg/2tIGg1PNCLKmnwiHBxqDXPf6IGZ68+p34ouHUA5JEJnSOLitqKUQRCKy6PZVqCK3c7UfZEEi2RNFtCMx6J0lpgPaHDXwOqb005f4XarJVlNyn5aKVbWllUWglixYtAqF5bosqtrSleW1Wnp0Q2lx3FTxYgaCTouf7T25fc4A4AYKmeXlty1RlFSmoktshds206NENThXJVZWLR9eKHmJ3qWUiVcFnzc3J1W6EDWMwtGS6pYEbskdUWSrs5NYt50701pvQPJisdisJWMwSlYVzXbGcrFArvNOZ+y6LNxbrHHc0+S47bM3ejvPFUcUd+mG9U04FDjlL+gUsZ38Fx4+Q/VL7H9rqjMzE/lhxcfNL7XYpZEyzQPJa2EWB7pxs2JUEblZs51CDzQmxouJ6IjKO7RHE+q6AS+VvxBOspFqAeAPVHmuqKpVs2Ng3jgmSTfVo4YJzSuWQq2WKnWLS3VHIFaW1pbXlK0trS2V5eWgt1Wlui8oWLKLVVsLylRx4t0VK5JtbaxiRCarom1Foe7hOI5d+fh5rjtpTN55KS8QfieGdFqeA0+spXiE7GqOS0arKcEDlUShYCnBBjJaWUYkfsmawFU32BOEOuHI5c86d3kkGzn5hMkpNEXXDh36ePmrmvLLPG3pus9xCnDrjqnpeaKOVmA9gcNR3HUKWifAhwBCydiDYrRWNW6LdFKhYtLFBPTNxhKklS0YjYINtJat1paCudT0xV370Ra2LQvOcluK/EpTO/E5bfh1KIY1A+JirUm/EcCh97FWZaIgiE4OYsnfZ+Z+46J+hvqAd65XYU12ua6XZkS9CaeFO5GUDrOLffvNYvjEWB91Hbb6QInL1C41PP7Z5rsdvt/l4n0+oXHbVbR3NRxAXsmP/AB62F3dSTTv5Vv1HzQJFJiJ/AaP7ihdEE3RaFotfuUZsSNR/MI1DdSIeiWrOfR4R+92+YChDStufkmiz3/B9SbJB2YSbI5t+oJts92PRMqY2ssnXtRBZRYFtNEmWlhCxbUBeWgtrS3VeC8tBbWltSFC0sJotgKCdiUbzwXtF0Bc2SNt1aWF3qev6UXNYrsUz7Xzd6K7mlRzlmy/mPL19BoIhFAAr0nl5IiHYhDYIwV0vqQvbow5q7JxKO6o7Jx6i7zS1Lv7SKysSjuqlvRBVEeIJ62WnqgsOefXI+iPEpEsecuR2nQkeOBT0mNA88ssOrTb5bLHV8WCW40Oa9BbWBYUy2S5aSxtTaFGkBMcxEusJ3Bc72hn6uzQ878LU14ZBzJb9EuTs1VyHRH0aSvUd9e9VJqJXBJsV81u8GEALGuUkOIqwKlYVDiu2ao5ZcWhC6lszHvQjwPmFyqyYRc4NaKknT13BdK2YfcZEv4BoqScqCuNdy7pCRMDsb+iznHGgt80Wtll6BFH9jvAVXG7ZHaqupf8AyeG+KyCAf4gcDeBaWkNJulp1w8VzLaCDdPeK8v2ETWva4ZH37Kq4K18RLXi17H1H9IKYtYY+oqMLzCNWgL1kgAtMSrEse0EdYavHIeaX5b4gj0kyrx0ChyokITbZzcjuTNZmY5IDBh3WDl5o9Y7MKlMYMnBqx9a64JRNbXmqy8mlwky3RbWg5bUiyhYsXlbooBXllVui8r1VQFK1VCrbmbo5BFQlDa2euEnS81vQ4FVTuwxkoujj5koC5pbEzeeeaEuKt2kaPPMqkEhiFmr6AzQWRKAeyFO12K8yMq59GsBcdw8VPJyb3vLWtLiM6aaY6BdAEnJdktGpUssO0iDcD1C8iyS0B99jsqNbUnjpocOOiswoRvNqDmNFOEjJCPka7MK2X0x+U+eHnRdGkIt+Gx29oPgucWi2giUyLSfBNHs6nnRZMOca0e4DgKCg8UXR3E7h1Hos3xQAxNd5pnWVWFYE3WfQy3pm7DIXK7XmLxKftqprB43UHhX1XNpk1JSaslu6y2PBIcLMRVJypxTUq6/AFVQypQgWjK8NambZnZsRGmNGwhNwa2tDEdqAflGpHLkJsuzzFithjCpxO5oxJ6BO74t9zYUMUaKMY0bsv1VM83LbcC5OQHml1XM5owMNjueg/K8yksXm7DAa3Og7LWtGpp/yVXtm3RChuhQTnQF3LE0Gilt+0xAh+4hnH/7HfM7dySbEmryvZHys3G7+vTyCHpafnHmPHh2HXzKN2PbTvftL3F2WJxIOhrmilt2IXMrm0a6jdUbtK7kmysXt9V0qxJ29DYa4/CeYVchzzXPEWGEtljy2XLocm5jywjGv/C9x5JwxuldPtPY5kw29Do1wrhlQ7mnQcDhyQJ8IwiIcdlDoSMaZV4hQ9r2eIjLqgRxMuyGu6WrFs1znZJssSyaxKkYV8Mkas2zWhtGAElHpOzWswNKnRXRRPkcOiEm4i7NUHShe4BowCNwYAY0AL2xgGS9FOoocN3HUpNJMX2Gy8gLd1YFsq4DJUry0L0tLFIXlVtKb91Ce8ZtGHM4DxIViA+rQd4B8EN2lb/LP5t/MFJYExfgN3jA9ELzrVAjO7b/yptkr5C2tlZVFWULKLnXtFbg7ga9V0VIXtHg0huO+iGqv20y4WbVAXNrRdeo/5gD118aqOzZAxXUrdaMXOIN1jdSaeWqsWXZ745EJudSSTkxmbnOOgHrxRKdtCDChmDDYXNBqSXOBiOH4nAGnTQJQxuS2bXm+BuvoFJLz0FnZhhxxAJfgSN9Bg0YDDxTVLzcP3JugCuYbRt53Peufwnh9KNDXH5a58tAjkk+ITg6rRQU0wXTMbH3ByXNTTMe0EH6lXZTtlzKBjsbtRSjtAeBVhtHgZsdluNcjl1Uz5a+0Ob8bct5HynfwVacPbbEH4xj9QwPoUDM97H2dnfRCYg85ez+V7o516G7F103T8wIy5pm9mcO7IgZdt1edGpemWVY2I3NmfJN+ykyCwgChJv8AOoAPiPFH0Utp8Ltxkk/E2F0YcNjmjjzgaZ6IZs9bjZmHUYPaS2I3Vrh6IpRc1tiO6zrSMVv9KN2nDQ1PaHMHHqm00hjIftoUhaL5IptW0tMQbzeHUBJMSEun2nLsm4F6GauAw376H0SHNSJbokVY0slB1BzC1vCqlpiw7hL03Dp3qtDZmUUn4NFUhSxeWtGbjT9VwCTknjZhbNF7Ch+6guin4onYZ9P4j1Ip0Ray44hQokc5/BD5kdp3QUHUoRPxKuZCYMGANaBmTl3kr1tTM+6YyAD8DcaZFxxce8ldht5MezRl3Pv+EE6LmkNP+Ruf/I9j6lArSny4uNcyqLY1FXixaqMvXYam+TRYIjLP7Q5p22dnbuFcyPWqQJaJiE42A8X2B2te+6aKqceEkIKsaHRG66HZc1SJTRwqOY/Sqo7dS4IhO1q4dMCqUIuhkHMNNR9le2piXmQqZVJHUBdPlP8A1Xtd7zCxc0eCVrhut7LNDGFxwAFSvUlaJfOCuoIpu3BUoUUiGGjXE9Mgq8lFpMMP9wSyCpI5cewNz3/CEk1JT21bKxZVbhCrAsWqrCVF1KxQTc+yGO04DcKippuCrz9pBgNM/JIlvxS93vXuPZ+HFVuksLhMKOiM7vEbBGrQ2pESKYIpccylc6PrUHlkEQ2YvMLmOyNCCDgTu508lzKFFvOLmHEVNN44dyOSW0RfdxuluVNTzSPngziR+rTlb0Tqp4O3COX0zXUViF2NavvWi9n5/qiieteHC4WYkY6N2Fy2UsbeygfLHfmONBU+Fe5MxQHa54axjifgcXczSgHLHHhVV1GcZVtK5zZmlut1zWc/lJf3YwixaGKdWtzbD6ZnieASp7y85XtoLQL3Ek6oVLO1Stozut2zwNtude6NybwxjnnM1a3LAD4j6IhYc3dcK4glBZmLdhw263anm7teq9SE1Q4Ickk3XbfG0g7ro8MUxGRVe05QBjyDhg8DQEGjvAkrzZE2IjOIVw4tcze0gdRh4q2WMTM89QlBvG/sorJdUUOop4KxYEwYMQgn4HU5sP6UPRD7EfiiEyykQP0cLruuR9OqDkaQwSN1abrmdoxOjOhT4ClzbmxffyxIHbh9pvL8Q7seiLWPM34TScx2TzGH2PVXHhabwzRXGhCyhBY4jouX7MWxEhCgOLMCDk5m48jrxThDgwZxpczsv/E05g/vVLFr2X7iYNB2cx9Jz/fBRNe6G4OYS0jULOvkNO7DILtO3Q+SkPLDdquWzsq6uX2KDNs33FXu0Bu89ft1TxZG0jYwuRaNcRT+132KSdrJyhLM8SO4q60d+ZGbj0PQp7wyWSolDCct152bhAe8mX/gwZX5zmegI7+CVbcni+I4pmtyN7iXZBGYbV31nF3iadEiTEWpVrhhAZ9e609P4nOmO+Q7D3dROdivJiYqMvXgPXg1Xl6IS78QmSSiG9Dpjn5FKss7FMUnM3XQ3bnBUVA8J7L2rU8y05ebSv74q7EdfhQhuc4HkKeiGljXC+3AnOmRVuQiVaQh7YoSD0WVrGAxlw2UkUqg19HtPFW5gqi/RJwfFdICV0eC6rQd4C9OVWyYt6Cw8Fact/G7FGHeSq3XkKCdmLjSe5TUS5tDaGJAOAw67/3uXDnWbZEQRcx9kOn5wudQJQ2wtE3rjcmjHmi7J3Eu3VPoEjWxOX3k7yhJ32bYLX0UFn9lJZs7deDxRGZPu4nZ+F3aHI6dCl2DExR9x95AqPih482nPuzSaUWd3Tg5EE9k7bLWjeFK4jEJxbaopiFyjZCcIiU0K6KAEypZCG2WV4pStbNmmJIHtMtW6AwHIY8z+nmnaYnWscxrsC+8B/iLx8Fxbby1feR380bUvGHCOqB4RFimxnYJUnotSvELdvP6KKO6pUknjEZzB7sfRB2sFpnPVy1onbI3Yd2Cjk4mKqTceriV6lYlCqQ3wqyN1sk9bPzpBFcjgfumd51CSLGiY0B6JwlolW0OYXozbJDVLfFiWobbsQkZOx66+KJTDbzSN48dFQ38MRyVuDEqO5dFozad0HJfI9Eb2Vj1DhvAcPJ3ojxSjs/FuTF3eT3OFfzBOCK4a4mDAf8AEkJBXMwzE9c0E2ms++wPpizPkUrx5fBdAiww5pByIolR0n8TDpXwXHEKcSMJQKXAKE10QyXb72aBdiGViO3dnIdXXQilsH3bD3IJIxbkCJFObzdHJufifBLaNlhn1v8ARargsRZTvk3cbD39UP2qn77jjqfBLER6uWlMVdyQ2I5G/EbrQizGYQtOcvDStFyxhVlkPjuVbguxR6TdVlUuNcmCTP8ADVEgRURyTpLGjQRUYZK5ZkbtU3oXYs5fggOzGu9WZSJR6Ag/1PZKpo8Qe0onNHBVImSsTTlVifZJ7EFY1O2zEWsBvAkIqUA2Pf8AwnDc5H6rcUTsVO0+SqVa0Jn3cMnXIc/3iua27aGmrvXTuomba+0zfbDacB8XmfCg6rn1oTd6Kf7alcSPxONtsvutJwynwtxnfP7L1Ozd2ERqfRKcZ2KLT8eoA4eaEPCDkNytHC2wWmFHLBmaPF7I4HkcCgQVuUiUIQkzcTUSW4gQjdmsMGZu/K6nMHI91F0iHMYDkEhTTLz4EQZvZQ/Uw08iE1w5rAV3Bd07ri6TV7ebhcdfsjW1sWj4ZOTGRH9atAXELUmb8Rx4rrvtQmPdwA4ZuFzpWpXFY70fMP1D78v6QPCmYYC/qfRVnuxU0o/+IOTvylV64rJd/bHXyKgjJFF+a3GditwItCooxxXlhXIGS7a/NNFmvyLTXgnizJi+yuozXMpCNRPFgTN4YfEPFU2sVfJ4mo/exC9QItHU4eSqmNVYInaB4KXHdDYLhGJN1I8Ij5wDyJHr5p4CSrBbeiw+de7H0TqEZQssHHqf6Wd4l8YHksKC2lDuxAdHU+xRolDrZg1h13Hzw+yMlGIWSxc+25iXXNbwJ7zT0QC3IlyHDhj8Dcfqzd/uJRjaOKIs42uTGNcejQ6n+ogdUn25OXnOxSdosD9FuqBuGnjb5X+qDR3VNVWeV7e9QuKsaETI9eSV7hKIqaCFYRkhWvzXqFmj8g7s0QRjUWkXeaokR8JyR2w5i6XMPRFoLzfS++rHNcNRTr/wjMpFqeaXYcMq9K293I9MO/fcq8c49VNGOIG6ngqUzEx6pYc3nuvn0h8R7pu2Jf2YnMJijPDQScgCTyCWdhsn9Fd20tAwpV134nkMb1xPgCtZROw0oPS65iYZHhg3SJaVpF7okR2pIHIHHxw6JSiTODjvNETteboy6NEvRInZaONVwfCAPd1uYWADJTvfU/vkqkUYqzBOZ3BVziVQ4o6MLwVLAXktXqGMVS7RE2TK6LSXgO+WK4d7QfROcCZaWtNRiAfBIsZ/8tC/7p/KjEGY7Lc8h5KuB2Fv19UpqIcY+ZRH2xTX9FnAnxXJozsF0v2wmsaHwYuZRskycbyHul9J4aVg8lAComRKOB3Fbc7NVyVaBdUvdZWY5xXhrloPqOK8grm2y7a+5RGVdimiw491yUJV2KY7PJaWnQ6qh4TCN1wm5sxjzXsxcR1Hfj90IMxkrsB96nT1VQNwpeA0XTRY0YtcwjMCv76J7Y+oBGoqueWM684u0GA/fJO9jx70OmrTTpmP3wRlE7UdVkuIuBmt5K6VHHhXmuG8FSrSYkIBcYtuLcix3H5rg5NH3p3JKn41Sm7b912ajtH/AFCf9QDvVI0d2JSVozI8yt5TutC0+Q9FE9yjc5Y4qN70Q0KiaTJbBxVqFkqLHIpZ7QXCuQ7R5DTqcOq6ehGyhoJOyMxon8qYX/TuRMsnudR3g4D/ABCqyT8VhdWBEcc3OaOdXXj5KOTKEIyRHCpS+MuO7ij85/RB3EHvNFasiJUtHEeYQ20o1ITW/M4dzRU+JCv7N4ubwNf9Ir6IJ5A8SayOwQF580yzMXtKjEfipZiLiq1cUrYN185cU77Eso13RVPaTEoyDwc89Q0D1KJbIsozmEs+1eao6E3/APN57yB6LVUuVMjeHNvUN+foueWhM1bzVB+nJeph9QF4cclU43W0YrDX9krQatQ1MxhJwHch3FHRheC1bhtV0WdEpX3bz/iVqHZsSoqx4x+Uql17K0ub1UloRaMgs3AuP+RoPJWocY0GOgVKfl3uiuFx3ZGVCaMAoDy1UjBgMBlvUNbZouh7Cw96pl9qzCYwr8voFzCPkuv+1iB2obt4+65NPQ6VTE5SEeaz1K69O3shjyq5KneoCUU1CyHNeob6L2oQVI0qCFDXWU0IpjsuPVtCllpR+xnA6oeQJjC5G3xcAitjML6gYbzuBOnFAph9AmnZqVLYIcc34gf2gmnfiUBM7lsJVPEanlQkjVNcCWaxrWtFBQEeuKJ2PFLX03inUYhVoMOrWnh5j9Fbl2UcDxB8UfC0izgshiJdcouYpXoAqS6se4AEnADEncAmeA9VZdcb9qco1s04gi89rXkajAMP5QepXO4wTBtFaZnLQe+uBc6nBgFAO6iCzsAtJBzCUusHm260tBVh8fLccx6Ic5QxCpopVdxRLVzPKFtiJSz6M4uPgP18kMbjgETgirwBkMB0/VQ9LqibwYRui82y7Lwx8zq9w/8AJV5H4gr9vwKe5ANW3CQRkSTQ9RRCXRCwVGenNBnPIJxQOEVOHO8yr1pzl6IAMmC71zPj5I/sqKNc48QOZpX98Un2XJvccepOQTpZLQ1rmjQAjocfNDzxfpmyqr+JB1Ny26n+B+UQc+rui1CxcFE04lWbOZV6WNGyyxK6BYDaBnJJPthFIsA74bx3OH3T3ZzaFo4Jd9rFkGJKtitGMF1T9D6A+IatBT3MLgNj9kfw94ZO0nt9QuNxHYKWBLuiODWAuJyAFUTsPZaLNEUBaz5iPIaro0jZkvIswALqYk0LjzK52vew6rVmoEeQFz0S9YWwBoHzJuj5QcepRl05AgdiXhBztKCpKhfNxJt9Gm6wZu0HLeVNFtGDKNpDALjm44nnVUsLpM2ZN6nU9gq3mRxtJmf9RkB3UkP/ANW81c1sNm4uoTzpiop+3BCa4FzXPyo3IdTmlC3NtXuJAPil+FaD3OrXmrHXANifmiYqQOIMlh5BPkhazHUvZmovZOzxFd1FZdspBd2hEoDiBuBxok+Yjm6yI0ANyNMAH8eaJQrQN0fxDkEIHlgA1RMlM4ZxOsum7dbPGal+wKvZiB8w1bz3fquHWtADGkvqCCAMN9c92S+lXOovnHa6bMT3hNO1GrXmXO+ybVLAJQRv/SxdNWmKMxn5JYmWUVREGtvAs1/D9lTfCLcwu2dFe6oa+zgo1tpXsBaMMqVY14OiwOojViRaO4IS2EdynkIr2vyoDoqXi4XUVUGuz0TlBs10eIxowacXO0DRnTjona6AAAKAUAG4DABI2zVvFsxdcew+jRX8JHwnvJ70+PSGuLg4NOiTV1S6d/lsmqCykNh3sb3qKZiYdFQiWlRjRuaF7izIcAQn1xhsOiDumyBEvNad4B7wl/b+1fcSUQg0c/sD/LP/AG170RsCPeggfKS3uy8CFz72x2pjDhA/C0uPN2A8B4owyXixdVe1c9sRlYj39B6+iI2pLAip5eChsWDRjeJJ8UQtBnYPAA+ISJz/ANZch5D7hK01ZG5Uf/bDuPcmAFSyTavpva4f7SjA8gIjmOOqWxKXO0dMuen36K5YkOsRqitR/aDRpieZ/TzRPZmVLnXgMBSvCqsxXbcqpxuUWlYIe2LAeaGFELmE/ha/I/TUgH6gdFSfJ3SQ4UIwIOiltWZ91N36VBADh8zbtCDzBVwgPPuyQXAD3TzhfYcWtJ8jocMshrAOz0V3PfgwXyUcqymSnl41IzRocO/D7LxBYRnhTMbiqk1Go+u4hXSC7bKndHgcCimz8GsRvNCWuwqNce/FMWyrmsd7x5DWtBcScAAP2EliZd4b5qndOjW+77TiA1uJJOQQi0Ypm8DhBGh/HxcPRRvnDMH3j6sgtxY04F257vQaIHbG0wFWt0yompcyFhBOR26/j1TqionPN7Z+n5ReZnocBlGUwHclgB0y4lxIhg4nfwCilJJ8Y34hLYYx+rgOHFSz9qNa2jaBrRouWxuqCHSCzRoE/YxsGTTd256flST9pNY24zstaNPVI1t29eJDT1UVsW4XVAOZxS86LVEkX00VgIYpzEqVelTQEofCCuh+Cqk6ImJx1KZtky2IXQH/AAxBTk7Q96gjycRjnNLDVpLTQag0VKxJq5Ea4ZghdbhTcNzQ4gVIBOGpFUA9zWus5c1FS6F2JouD6hS7B2nEiyDzEeXlt9rScwA3DHXquN2+MG/WfyraxNpDdzOy+ej7oNEwIIzBTls3JsiRSIjGvF3JzQR8TRlyJWLFRLspvog9vWdDZMRWtaAA40ArQINGhAOGGi2sXcZJRUZNlekW9gnl6qOIMVpYq/8AIod5zXkZ9V1SRil0GGSaksbU9FpYgK/4R3VDlYnnYBS2a83e9YsRg+IdlCadmT/UHFp81yb2oRCZ2LU1oQByDQsWI8/tDuf7V7dFXs8dlvIK1Pf03fSfyrFiRH9wd1Vul4aq3Zv9Qf5fkcsWJirglebdWI8n5j5o3YsYtLbppVwqsWK5/wAK83VW9ofjPNv5QvLXEyzDq2I5oO5pANOVfNbWKhy8jMQ1ZDcficztHU0cWivGgCDTuZWLF2PhHZQEbk8YTOQ8lblnXpiXhuxYauLdC4ZE71ixLWfuH3upg/eb3R/auO5rboNBTIJXsmEHxmBwqCcQdVixWzZ1IB6rdUmVKSOhTBtHELYYDTQcFz+2phwhChzOPFbWJvIhoPgStHcvLVixcbLk/ErMLJTArFiocjo9FckD2gnyA83W46DyWLEsqdQu5dAv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-1676400"/>
            <a:ext cx="552450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data:image/jpeg;base64,/9j/4AAQSkZJRgABAQAAAQABAAD/2wCEAAkGBhQSERQUEhQUFBUVFRYXFRcUFBQUFRUUFxUYFxcXFxQXHCYeFxkkGRcVHy8gJCcpLCwsFR8xNTAqNSYsLCkBCQoKDgwOGg8PGiwkHyQqLCwvLCwpKSwsLCwpLCwpLCwsLCwsLCwpKS0sLCwsLCwsLCwsLCwsLCwsLCwsLCwsLP/AABEIALMBGgMBIgACEQEDEQH/xAAcAAACAgMBAQAAAAAAAAAAAAAFBgMEAAEHAgj/xABCEAABAgMFBQUGBAUDAwUAAAABAAIDBBEFEiExQQZRYXGBIpGhscEHEzJSctFCsuHwIyQzYoKSovFTc+IUFRZDY//EABsBAAIDAQEBAAAAAAAAAAAAAAQFAQMGAgAH/8QAMxEAAQMCBAQEBQQCAwAAAAAAAQACAwQREiExQQUTUXEiYbHwMoGR0eEjM6HBQlIGFHL/2gAMAwEAAhEDEQA/AO30WUWLFwpWLHGgW0vbV257lhAPaI7gq5pREwvcrYYnTPDG7oLtfbAcTDBvYg/2tIGg1PNCLKmnwiHBxqDXPf6IGZ68+p34ouHUA5JEJnSOLitqKUQRCKy6PZVqCK3c7UfZEEi2RNFtCMx6J0lpgPaHDXwOqb005f4XarJVlNyn5aKVbWllUWglixYtAqF5bosqtrSleW1Wnp0Q2lx3FTxYgaCTouf7T25fc4A4AYKmeXlty1RlFSmoktshds206NENThXJVZWLR9eKHmJ3qWUiVcFnzc3J1W6EDWMwtGS6pYEbskdUWSrs5NYt50701pvQPJisdisJWMwSlYVzXbGcrFArvNOZ+y6LNxbrHHc0+S47bM3ejvPFUcUd+mG9U04FDjlL+gUsZ38Fx4+Q/VL7H9rqjMzE/lhxcfNL7XYpZEyzQPJa2EWB7pxs2JUEblZs51CDzQmxouJ6IjKO7RHE+q6AS+VvxBOspFqAeAPVHmuqKpVs2Ng3jgmSTfVo4YJzSuWQq2WKnWLS3VHIFaW1pbXlK0trS2V5eWgt1Wlui8oWLKLVVsLylRx4t0VK5JtbaxiRCarom1Foe7hOI5d+fh5rjtpTN55KS8QfieGdFqeA0+spXiE7GqOS0arKcEDlUShYCnBBjJaWUYkfsmawFU32BOEOuHI5c86d3kkGzn5hMkpNEXXDh36ePmrmvLLPG3pus9xCnDrjqnpeaKOVmA9gcNR3HUKWifAhwBCydiDYrRWNW6LdFKhYtLFBPTNxhKklS0YjYINtJat1paCudT0xV370Ra2LQvOcluK/EpTO/E5bfh1KIY1A+JirUm/EcCh97FWZaIgiE4OYsnfZ+Z+46J+hvqAd65XYU12ua6XZkS9CaeFO5GUDrOLffvNYvjEWB91Hbb6QInL1C41PP7Z5rsdvt/l4n0+oXHbVbR3NRxAXsmP/AB62F3dSTTv5Vv1HzQJFJiJ/AaP7ihdEE3RaFotfuUZsSNR/MI1DdSIeiWrOfR4R+92+YChDStufkmiz3/B9SbJB2YSbI5t+oJts92PRMqY2ssnXtRBZRYFtNEmWlhCxbUBeWgtrS3VeC8tBbWltSFC0sJotgKCdiUbzwXtF0Bc2SNt1aWF3qev6UXNYrsUz7Xzd6K7mlRzlmy/mPL19BoIhFAAr0nl5IiHYhDYIwV0vqQvbow5q7JxKO6o7Jx6i7zS1Lv7SKysSjuqlvRBVEeIJ62WnqgsOefXI+iPEpEsecuR2nQkeOBT0mNA88ssOrTb5bLHV8WCW40Oa9BbWBYUy2S5aSxtTaFGkBMcxEusJ3Bc72hn6uzQ878LU14ZBzJb9EuTs1VyHRH0aSvUd9e9VJqJXBJsV81u8GEALGuUkOIqwKlYVDiu2ao5ZcWhC6lszHvQjwPmFyqyYRc4NaKknT13BdK2YfcZEv4BoqScqCuNdy7pCRMDsb+iznHGgt80Wtll6BFH9jvAVXG7ZHaqupf8AyeG+KyCAf4gcDeBaWkNJulp1w8VzLaCDdPeK8v2ETWva4ZH37Kq4K18RLXi17H1H9IKYtYY+oqMLzCNWgL1kgAtMSrEse0EdYavHIeaX5b4gj0kyrx0ChyokITbZzcjuTNZmY5IDBh3WDl5o9Y7MKlMYMnBqx9a64JRNbXmqy8mlwky3RbWg5bUiyhYsXlbooBXllVui8r1VQFK1VCrbmbo5BFQlDa2euEnS81vQ4FVTuwxkoujj5koC5pbEzeeeaEuKt2kaPPMqkEhiFmr6AzQWRKAeyFO12K8yMq59GsBcdw8VPJyb3vLWtLiM6aaY6BdAEnJdktGpUssO0iDcD1C8iyS0B99jsqNbUnjpocOOiswoRvNqDmNFOEjJCPka7MK2X0x+U+eHnRdGkIt+Gx29oPgucWi2giUyLSfBNHs6nnRZMOca0e4DgKCg8UXR3E7h1Hos3xQAxNd5pnWVWFYE3WfQy3pm7DIXK7XmLxKftqprB43UHhX1XNpk1JSaslu6y2PBIcLMRVJypxTUq6/AFVQypQgWjK8NambZnZsRGmNGwhNwa2tDEdqAflGpHLkJsuzzFithjCpxO5oxJ6BO74t9zYUMUaKMY0bsv1VM83LbcC5OQHml1XM5owMNjueg/K8yksXm7DAa3Og7LWtGpp/yVXtm3RChuhQTnQF3LE0Gilt+0xAh+4hnH/7HfM7dySbEmryvZHys3G7+vTyCHpafnHmPHh2HXzKN2PbTvftL3F2WJxIOhrmilt2IXMrm0a6jdUbtK7kmysXt9V0qxJ29DYa4/CeYVchzzXPEWGEtljy2XLocm5jywjGv/C9x5JwxuldPtPY5kw29Do1wrhlQ7mnQcDhyQJ8IwiIcdlDoSMaZV4hQ9r2eIjLqgRxMuyGu6WrFs1znZJssSyaxKkYV8Mkas2zWhtGAElHpOzWswNKnRXRRPkcOiEm4i7NUHShe4BowCNwYAY0AL2xgGS9FOoocN3HUpNJMX2Gy8gLd1YFsq4DJUry0L0tLFIXlVtKb91Ce8ZtGHM4DxIViA+rQd4B8EN2lb/LP5t/MFJYExfgN3jA9ELzrVAjO7b/yptkr5C2tlZVFWULKLnXtFbg7ga9V0VIXtHg0huO+iGqv20y4WbVAXNrRdeo/5gD118aqOzZAxXUrdaMXOIN1jdSaeWqsWXZ745EJudSSTkxmbnOOgHrxRKdtCDChmDDYXNBqSXOBiOH4nAGnTQJQxuS2bXm+BuvoFJLz0FnZhhxxAJfgSN9Bg0YDDxTVLzcP3JugCuYbRt53Peufwnh9KNDXH5a58tAjkk+ITg6rRQU0wXTMbH3ByXNTTMe0EH6lXZTtlzKBjsbtRSjtAeBVhtHgZsdluNcjl1Uz5a+0Ob8bct5HynfwVacPbbEH4xj9QwPoUDM97H2dnfRCYg85ez+V7o516G7F103T8wIy5pm9mcO7IgZdt1edGpemWVY2I3NmfJN+ykyCwgChJv8AOoAPiPFH0Utp8Ltxkk/E2F0YcNjmjjzgaZ6IZs9bjZmHUYPaS2I3Vrh6IpRc1tiO6zrSMVv9KN2nDQ1PaHMHHqm00hjIftoUhaL5IptW0tMQbzeHUBJMSEun2nLsm4F6GauAw376H0SHNSJbokVY0slB1BzC1vCqlpiw7hL03Dp3qtDZmUUn4NFUhSxeWtGbjT9VwCTknjZhbNF7Ch+6guin4onYZ9P4j1Ip0Ray44hQokc5/BD5kdp3QUHUoRPxKuZCYMGANaBmTl3kr1tTM+6YyAD8DcaZFxxce8ldht5MezRl3Pv+EE6LmkNP+Ruf/I9j6lArSny4uNcyqLY1FXixaqMvXYam+TRYIjLP7Q5p22dnbuFcyPWqQJaJiE42A8X2B2te+6aKqceEkIKsaHRG66HZc1SJTRwqOY/Sqo7dS4IhO1q4dMCqUIuhkHMNNR9le2piXmQqZVJHUBdPlP8A1Xtd7zCxc0eCVrhut7LNDGFxwAFSvUlaJfOCuoIpu3BUoUUiGGjXE9Mgq8lFpMMP9wSyCpI5cewNz3/CEk1JT21bKxZVbhCrAsWqrCVF1KxQTc+yGO04DcKippuCrz9pBgNM/JIlvxS93vXuPZ+HFVuksLhMKOiM7vEbBGrQ2pESKYIpccylc6PrUHlkEQ2YvMLmOyNCCDgTu508lzKFFvOLmHEVNN44dyOSW0RfdxuluVNTzSPngziR+rTlb0Tqp4O3COX0zXUViF2NavvWi9n5/qiieteHC4WYkY6N2Fy2UsbeygfLHfmONBU+Fe5MxQHa54axjifgcXczSgHLHHhVV1GcZVtK5zZmlut1zWc/lJf3YwixaGKdWtzbD6ZnieASp7y85XtoLQL3Ek6oVLO1Stozut2zwNtude6NybwxjnnM1a3LAD4j6IhYc3dcK4glBZmLdhw263anm7teq9SE1Q4Ickk3XbfG0g7ro8MUxGRVe05QBjyDhg8DQEGjvAkrzZE2IjOIVw4tcze0gdRh4q2WMTM89QlBvG/sorJdUUOop4KxYEwYMQgn4HU5sP6UPRD7EfiiEyykQP0cLruuR9OqDkaQwSN1abrmdoxOjOhT4ClzbmxffyxIHbh9pvL8Q7seiLWPM34TScx2TzGH2PVXHhabwzRXGhCyhBY4jouX7MWxEhCgOLMCDk5m48jrxThDgwZxpczsv/E05g/vVLFr2X7iYNB2cx9Jz/fBRNe6G4OYS0jULOvkNO7DILtO3Q+SkPLDdquWzsq6uX2KDNs33FXu0Bu89ft1TxZG0jYwuRaNcRT+132KSdrJyhLM8SO4q60d+ZGbj0PQp7wyWSolDCct152bhAe8mX/gwZX5zmegI7+CVbcni+I4pmtyN7iXZBGYbV31nF3iadEiTEWpVrhhAZ9e609P4nOmO+Q7D3dROdivJiYqMvXgPXg1Xl6IS78QmSSiG9Dpjn5FKss7FMUnM3XQ3bnBUVA8J7L2rU8y05ebSv74q7EdfhQhuc4HkKeiGljXC+3AnOmRVuQiVaQh7YoSD0WVrGAxlw2UkUqg19HtPFW5gqi/RJwfFdICV0eC6rQd4C9OVWyYt6Cw8Fact/G7FGHeSq3XkKCdmLjSe5TUS5tDaGJAOAw67/3uXDnWbZEQRcx9kOn5wudQJQ2wtE3rjcmjHmi7J3Eu3VPoEjWxOX3k7yhJ32bYLX0UFn9lJZs7deDxRGZPu4nZ+F3aHI6dCl2DExR9x95AqPih482nPuzSaUWd3Tg5EE9k7bLWjeFK4jEJxbaopiFyjZCcIiU0K6KAEypZCG2WV4pStbNmmJIHtMtW6AwHIY8z+nmnaYnWscxrsC+8B/iLx8Fxbby1feR380bUvGHCOqB4RFimxnYJUnotSvELdvP6KKO6pUknjEZzB7sfRB2sFpnPVy1onbI3Yd2Cjk4mKqTceriV6lYlCqQ3wqyN1sk9bPzpBFcjgfumd51CSLGiY0B6JwlolW0OYXozbJDVLfFiWobbsQkZOx66+KJTDbzSN48dFQ38MRyVuDEqO5dFozad0HJfI9Eb2Vj1DhvAcPJ3ojxSjs/FuTF3eT3OFfzBOCK4a4mDAf8AEkJBXMwzE9c0E2ms++wPpizPkUrx5fBdAiww5pByIolR0n8TDpXwXHEKcSMJQKXAKE10QyXb72aBdiGViO3dnIdXXQilsH3bD3IJIxbkCJFObzdHJufifBLaNlhn1v8ARargsRZTvk3cbD39UP2qn77jjqfBLER6uWlMVdyQ2I5G/EbrQizGYQtOcvDStFyxhVlkPjuVbguxR6TdVlUuNcmCTP8ADVEgRURyTpLGjQRUYZK5ZkbtU3oXYs5fggOzGu9WZSJR6Ag/1PZKpo8Qe0onNHBVImSsTTlVifZJ7EFY1O2zEWsBvAkIqUA2Pf8AwnDc5H6rcUTsVO0+SqVa0Jn3cMnXIc/3iua27aGmrvXTuomba+0zfbDacB8XmfCg6rn1oTd6Kf7alcSPxONtsvutJwynwtxnfP7L1Ozd2ERqfRKcZ2KLT8eoA4eaEPCDkNytHC2wWmFHLBmaPF7I4HkcCgQVuUiUIQkzcTUSW4gQjdmsMGZu/K6nMHI91F0iHMYDkEhTTLz4EQZvZQ/Uw08iE1w5rAV3Bd07ri6TV7ebhcdfsjW1sWj4ZOTGRH9atAXELUmb8Rx4rrvtQmPdwA4ZuFzpWpXFY70fMP1D78v6QPCmYYC/qfRVnuxU0o/+IOTvylV64rJd/bHXyKgjJFF+a3GditwItCooxxXlhXIGS7a/NNFmvyLTXgnizJi+yuozXMpCNRPFgTN4YfEPFU2sVfJ4mo/exC9QItHU4eSqmNVYInaB4KXHdDYLhGJN1I8Ij5wDyJHr5p4CSrBbeiw+de7H0TqEZQssHHqf6Wd4l8YHksKC2lDuxAdHU+xRolDrZg1h13Hzw+yMlGIWSxc+25iXXNbwJ7zT0QC3IlyHDhj8Dcfqzd/uJRjaOKIs42uTGNcejQ6n+ogdUn25OXnOxSdosD9FuqBuGnjb5X+qDR3VNVWeV7e9QuKsaETI9eSV7hKIqaCFYRkhWvzXqFmj8g7s0QRjUWkXeaokR8JyR2w5i6XMPRFoLzfS++rHNcNRTr/wjMpFqeaXYcMq9K293I9MO/fcq8c49VNGOIG6ngqUzEx6pYc3nuvn0h8R7pu2Jf2YnMJijPDQScgCTyCWdhsn9Fd20tAwpV134nkMb1xPgCtZROw0oPS65iYZHhg3SJaVpF7okR2pIHIHHxw6JSiTODjvNETteboy6NEvRInZaONVwfCAPd1uYWADJTvfU/vkqkUYqzBOZ3BVziVQ4o6MLwVLAXktXqGMVS7RE2TK6LSXgO+WK4d7QfROcCZaWtNRiAfBIsZ/8tC/7p/KjEGY7Lc8h5KuB2Fv19UpqIcY+ZRH2xTX9FnAnxXJozsF0v2wmsaHwYuZRskycbyHul9J4aVg8lAComRKOB3Fbc7NVyVaBdUvdZWY5xXhrloPqOK8grm2y7a+5RGVdimiw491yUJV2KY7PJaWnQ6qh4TCN1wm5sxjzXsxcR1Hfj90IMxkrsB96nT1VQNwpeA0XTRY0YtcwjMCv76J7Y+oBGoqueWM684u0GA/fJO9jx70OmrTTpmP3wRlE7UdVkuIuBmt5K6VHHhXmuG8FSrSYkIBcYtuLcix3H5rg5NH3p3JKn41Sm7b912ajtH/AFCf9QDvVI0d2JSVozI8yt5TutC0+Q9FE9yjc5Y4qN70Q0KiaTJbBxVqFkqLHIpZ7QXCuQ7R5DTqcOq6ehGyhoJOyMxon8qYX/TuRMsnudR3g4D/ABCqyT8VhdWBEcc3OaOdXXj5KOTKEIyRHCpS+MuO7ij85/RB3EHvNFasiJUtHEeYQ20o1ITW/M4dzRU+JCv7N4ubwNf9Ir6IJ5A8SayOwQF580yzMXtKjEfipZiLiq1cUrYN185cU77Eso13RVPaTEoyDwc89Q0D1KJbIsozmEs+1eao6E3/APN57yB6LVUuVMjeHNvUN+foueWhM1bzVB+nJeph9QF4cclU43W0YrDX9krQatQ1MxhJwHch3FHRheC1bhtV0WdEpX3bz/iVqHZsSoqx4x+Uql17K0ub1UloRaMgs3AuP+RoPJWocY0GOgVKfl3uiuFx3ZGVCaMAoDy1UjBgMBlvUNbZouh7Cw96pl9qzCYwr8voFzCPkuv+1iB2obt4+65NPQ6VTE5SEeaz1K69O3shjyq5KneoCUU1CyHNeob6L2oQVI0qCFDXWU0IpjsuPVtCllpR+xnA6oeQJjC5G3xcAitjML6gYbzuBOnFAph9AmnZqVLYIcc34gf2gmnfiUBM7lsJVPEanlQkjVNcCWaxrWtFBQEeuKJ2PFLX03inUYhVoMOrWnh5j9Fbl2UcDxB8UfC0izgshiJdcouYpXoAqS6se4AEnADEncAmeA9VZdcb9qco1s04gi89rXkajAMP5QepXO4wTBtFaZnLQe+uBc6nBgFAO6iCzsAtJBzCUusHm260tBVh8fLccx6Ic5QxCpopVdxRLVzPKFtiJSz6M4uPgP18kMbjgETgirwBkMB0/VQ9LqibwYRui82y7Lwx8zq9w/8AJV5H4gr9vwKe5ANW3CQRkSTQ9RRCXRCwVGenNBnPIJxQOEVOHO8yr1pzl6IAMmC71zPj5I/sqKNc48QOZpX98Un2XJvccepOQTpZLQ1rmjQAjocfNDzxfpmyqr+JB1Ny26n+B+UQc+rui1CxcFE04lWbOZV6WNGyyxK6BYDaBnJJPthFIsA74bx3OH3T3ZzaFo4Jd9rFkGJKtitGMF1T9D6A+IatBT3MLgNj9kfw94ZO0nt9QuNxHYKWBLuiODWAuJyAFUTsPZaLNEUBaz5iPIaro0jZkvIswALqYk0LjzK52vew6rVmoEeQFz0S9YWwBoHzJuj5QcepRl05AgdiXhBztKCpKhfNxJt9Gm6wZu0HLeVNFtGDKNpDALjm44nnVUsLpM2ZN6nU9gq3mRxtJmf9RkB3UkP/ANW81c1sNm4uoTzpiop+3BCa4FzXPyo3IdTmlC3NtXuJAPil+FaD3OrXmrHXANifmiYqQOIMlh5BPkhazHUvZmovZOzxFd1FZdspBd2hEoDiBuBxok+Yjm6yI0ANyNMAH8eaJQrQN0fxDkEIHlgA1RMlM4ZxOsum7dbPGal+wKvZiB8w1bz3fquHWtADGkvqCCAMN9c92S+lXOovnHa6bMT3hNO1GrXmXO+ybVLAJQRv/SxdNWmKMxn5JYmWUVREGtvAs1/D9lTfCLcwu2dFe6oa+zgo1tpXsBaMMqVY14OiwOojViRaO4IS2EdynkIr2vyoDoqXi4XUVUGuz0TlBs10eIxowacXO0DRnTjona6AAAKAUAG4DABI2zVvFsxdcew+jRX8JHwnvJ70+PSGuLg4NOiTV1S6d/lsmqCykNh3sb3qKZiYdFQiWlRjRuaF7izIcAQn1xhsOiDumyBEvNad4B7wl/b+1fcSUQg0c/sD/LP/AG170RsCPeggfKS3uy8CFz72x2pjDhA/C0uPN2A8B4owyXixdVe1c9sRlYj39B6+iI2pLAip5eChsWDRjeJJ8UQtBnYPAA+ISJz/ANZch5D7hK01ZG5Uf/bDuPcmAFSyTavpva4f7SjA8gIjmOOqWxKXO0dMuen36K5YkOsRqitR/aDRpieZ/TzRPZmVLnXgMBSvCqsxXbcqpxuUWlYIe2LAeaGFELmE/ha/I/TUgH6gdFSfJ3SQ4UIwIOiltWZ91N36VBADh8zbtCDzBVwgPPuyQXAD3TzhfYcWtJ8jocMshrAOz0V3PfgwXyUcqymSnl41IzRocO/D7LxBYRnhTMbiqk1Go+u4hXSC7bKndHgcCimz8GsRvNCWuwqNce/FMWyrmsd7x5DWtBcScAAP2EliZd4b5qndOjW+77TiA1uJJOQQi0Ypm8DhBGh/HxcPRRvnDMH3j6sgtxY04F257vQaIHbG0wFWt0yompcyFhBOR26/j1TqionPN7Z+n5ReZnocBlGUwHclgB0y4lxIhg4nfwCilJJ8Y34hLYYx+rgOHFSz9qNa2jaBrRouWxuqCHSCzRoE/YxsGTTd256flST9pNY24zstaNPVI1t29eJDT1UVsW4XVAOZxS86LVEkX00VgIYpzEqVelTQEofCCuh+Cqk6ImJx1KZtky2IXQH/AAxBTk7Q96gjycRjnNLDVpLTQag0VKxJq5Ea4ZghdbhTcNzQ4gVIBOGpFUA9zWus5c1FS6F2JouD6hS7B2nEiyDzEeXlt9rScwA3DHXquN2+MG/WfyraxNpDdzOy+ej7oNEwIIzBTls3JsiRSIjGvF3JzQR8TRlyJWLFRLspvog9vWdDZMRWtaAA40ArQINGhAOGGi2sXcZJRUZNlekW9gnl6qOIMVpYq/8AIod5zXkZ9V1SRil0GGSaksbU9FpYgK/4R3VDlYnnYBS2a83e9YsRg+IdlCadmT/UHFp81yb2oRCZ2LU1oQByDQsWI8/tDuf7V7dFXs8dlvIK1Pf03fSfyrFiRH9wd1Vul4aq3Zv9Qf5fkcsWJirglebdWI8n5j5o3YsYtLbppVwqsWK5/wAK83VW9ofjPNv5QvLXEyzDq2I5oO5pANOVfNbWKhy8jMQ1ZDcficztHU0cWivGgCDTuZWLF2PhHZQEbk8YTOQ8lblnXpiXhuxYauLdC4ZE71ixLWfuH3upg/eb3R/auO5rboNBTIJXsmEHxmBwqCcQdVixWzZ1IB6rdUmVKSOhTBtHELYYDTQcFz+2phwhChzOPFbWJvIhoPgStHcvLVixcbLk/ErMLJTArFiocjo9FckD2gnyA83W46DyWLEsqdQu5dAv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-1676400"/>
            <a:ext cx="552450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8" name="AutoShape 10" descr="data:image/jpeg;base64,/9j/4AAQSkZJRgABAQAAAQABAAD/2wCEAAkGBhQSERQUEhQUFBUVFRYXFRcUFBQUFRUUFxUYFxcXFxQXHCYeFxkkGRcVHy8gJCcpLCwsFR8xNTAqNSYsLCkBCQoKDgwOGg8PGiwkHyQqLCwvLCwpKSwsLCwpLCwpLCwsLCwsLCwpKS0sLCwsLCwsLCwsLCwsLCwsLCwsLCwsLP/AABEIALMBGgMBIgACEQEDEQH/xAAcAAACAgMBAQAAAAAAAAAAAAAFBgMEAAEHAgj/xABCEAABAgMFBQUGBAUDAwUAAAABAAIDBBEFEiExQQZRYXGBIpGhscEHEzJSctFCsuHwIyQzYoKSovFTc+IUFRZDY//EABsBAAIDAQEBAAAAAAAAAAAAAAQFAQMGAgAH/8QAMxEAAQMCBAQEBQQCAwAAAAAAAQACAwQREiExQQUTUXEiYbHwMoGR0eEjM6HBQlIGFHL/2gAMAwEAAhEDEQA/AO30WUWLFwpWLHGgW0vbV257lhAPaI7gq5pREwvcrYYnTPDG7oLtfbAcTDBvYg/2tIGg1PNCLKmnwiHBxqDXPf6IGZ68+p34ouHUA5JEJnSOLitqKUQRCKy6PZVqCK3c7UfZEEi2RNFtCMx6J0lpgPaHDXwOqb005f4XarJVlNyn5aKVbWllUWglixYtAqF5bosqtrSleW1Wnp0Q2lx3FTxYgaCTouf7T25fc4A4AYKmeXlty1RlFSmoktshds206NENThXJVZWLR9eKHmJ3qWUiVcFnzc3J1W6EDWMwtGS6pYEbskdUWSrs5NYt50701pvQPJisdisJWMwSlYVzXbGcrFArvNOZ+y6LNxbrHHc0+S47bM3ejvPFUcUd+mG9U04FDjlL+gUsZ38Fx4+Q/VL7H9rqjMzE/lhxcfNL7XYpZEyzQPJa2EWB7pxs2JUEblZs51CDzQmxouJ6IjKO7RHE+q6AS+VvxBOspFqAeAPVHmuqKpVs2Ng3jgmSTfVo4YJzSuWQq2WKnWLS3VHIFaW1pbXlK0trS2V5eWgt1Wlui8oWLKLVVsLylRx4t0VK5JtbaxiRCarom1Foe7hOI5d+fh5rjtpTN55KS8QfieGdFqeA0+spXiE7GqOS0arKcEDlUShYCnBBjJaWUYkfsmawFU32BOEOuHI5c86d3kkGzn5hMkpNEXXDh36ePmrmvLLPG3pus9xCnDrjqnpeaKOVmA9gcNR3HUKWifAhwBCydiDYrRWNW6LdFKhYtLFBPTNxhKklS0YjYINtJat1paCudT0xV370Ra2LQvOcluK/EpTO/E5bfh1KIY1A+JirUm/EcCh97FWZaIgiE4OYsnfZ+Z+46J+hvqAd65XYU12ua6XZkS9CaeFO5GUDrOLffvNYvjEWB91Hbb6QInL1C41PP7Z5rsdvt/l4n0+oXHbVbR3NRxAXsmP/AB62F3dSTTv5Vv1HzQJFJiJ/AaP7ihdEE3RaFotfuUZsSNR/MI1DdSIeiWrOfR4R+92+YChDStufkmiz3/B9SbJB2YSbI5t+oJts92PRMqY2ssnXtRBZRYFtNEmWlhCxbUBeWgtrS3VeC8tBbWltSFC0sJotgKCdiUbzwXtF0Bc2SNt1aWF3qev6UXNYrsUz7Xzd6K7mlRzlmy/mPL19BoIhFAAr0nl5IiHYhDYIwV0vqQvbow5q7JxKO6o7Jx6i7zS1Lv7SKysSjuqlvRBVEeIJ62WnqgsOefXI+iPEpEsecuR2nQkeOBT0mNA88ssOrTb5bLHV8WCW40Oa9BbWBYUy2S5aSxtTaFGkBMcxEusJ3Bc72hn6uzQ878LU14ZBzJb9EuTs1VyHRH0aSvUd9e9VJqJXBJsV81u8GEALGuUkOIqwKlYVDiu2ao5ZcWhC6lszHvQjwPmFyqyYRc4NaKknT13BdK2YfcZEv4BoqScqCuNdy7pCRMDsb+iznHGgt80Wtll6BFH9jvAVXG7ZHaqupf8AyeG+KyCAf4gcDeBaWkNJulp1w8VzLaCDdPeK8v2ETWva4ZH37Kq4K18RLXi17H1H9IKYtYY+oqMLzCNWgL1kgAtMSrEse0EdYavHIeaX5b4gj0kyrx0ChyokITbZzcjuTNZmY5IDBh3WDl5o9Y7MKlMYMnBqx9a64JRNbXmqy8mlwky3RbWg5bUiyhYsXlbooBXllVui8r1VQFK1VCrbmbo5BFQlDa2euEnS81vQ4FVTuwxkoujj5koC5pbEzeeeaEuKt2kaPPMqkEhiFmr6AzQWRKAeyFO12K8yMq59GsBcdw8VPJyb3vLWtLiM6aaY6BdAEnJdktGpUssO0iDcD1C8iyS0B99jsqNbUnjpocOOiswoRvNqDmNFOEjJCPka7MK2X0x+U+eHnRdGkIt+Gx29oPgucWi2giUyLSfBNHs6nnRZMOca0e4DgKCg8UXR3E7h1Hos3xQAxNd5pnWVWFYE3WfQy3pm7DIXK7XmLxKftqprB43UHhX1XNpk1JSaslu6y2PBIcLMRVJypxTUq6/AFVQypQgWjK8NambZnZsRGmNGwhNwa2tDEdqAflGpHLkJsuzzFithjCpxO5oxJ6BO74t9zYUMUaKMY0bsv1VM83LbcC5OQHml1XM5owMNjueg/K8yksXm7DAa3Og7LWtGpp/yVXtm3RChuhQTnQF3LE0Gilt+0xAh+4hnH/7HfM7dySbEmryvZHys3G7+vTyCHpafnHmPHh2HXzKN2PbTvftL3F2WJxIOhrmilt2IXMrm0a6jdUbtK7kmysXt9V0qxJ29DYa4/CeYVchzzXPEWGEtljy2XLocm5jywjGv/C9x5JwxuldPtPY5kw29Do1wrhlQ7mnQcDhyQJ8IwiIcdlDoSMaZV4hQ9r2eIjLqgRxMuyGu6WrFs1znZJssSyaxKkYV8Mkas2zWhtGAElHpOzWswNKnRXRRPkcOiEm4i7NUHShe4BowCNwYAY0AL2xgGS9FOoocN3HUpNJMX2Gy8gLd1YFsq4DJUry0L0tLFIXlVtKb91Ce8ZtGHM4DxIViA+rQd4B8EN2lb/LP5t/MFJYExfgN3jA9ELzrVAjO7b/yptkr5C2tlZVFWULKLnXtFbg7ga9V0VIXtHg0huO+iGqv20y4WbVAXNrRdeo/5gD118aqOzZAxXUrdaMXOIN1jdSaeWqsWXZ745EJudSSTkxmbnOOgHrxRKdtCDChmDDYXNBqSXOBiOH4nAGnTQJQxuS2bXm+BuvoFJLz0FnZhhxxAJfgSN9Bg0YDDxTVLzcP3JugCuYbRt53Peufwnh9KNDXH5a58tAjkk+ITg6rRQU0wXTMbH3ByXNTTMe0EH6lXZTtlzKBjsbtRSjtAeBVhtHgZsdluNcjl1Uz5a+0Ob8bct5HynfwVacPbbEH4xj9QwPoUDM97H2dnfRCYg85ez+V7o516G7F103T8wIy5pm9mcO7IgZdt1edGpemWVY2I3NmfJN+ykyCwgChJv8AOoAPiPFH0Utp8Ltxkk/E2F0YcNjmjjzgaZ6IZs9bjZmHUYPaS2I3Vrh6IpRc1tiO6zrSMVv9KN2nDQ1PaHMHHqm00hjIftoUhaL5IptW0tMQbzeHUBJMSEun2nLsm4F6GauAw376H0SHNSJbokVY0slB1BzC1vCqlpiw7hL03Dp3qtDZmUUn4NFUhSxeWtGbjT9VwCTknjZhbNF7Ch+6guin4onYZ9P4j1Ip0Ray44hQokc5/BD5kdp3QUHUoRPxKuZCYMGANaBmTl3kr1tTM+6YyAD8DcaZFxxce8ldht5MezRl3Pv+EE6LmkNP+Ruf/I9j6lArSny4uNcyqLY1FXixaqMvXYam+TRYIjLP7Q5p22dnbuFcyPWqQJaJiE42A8X2B2te+6aKqceEkIKsaHRG66HZc1SJTRwqOY/Sqo7dS4IhO1q4dMCqUIuhkHMNNR9le2piXmQqZVJHUBdPlP8A1Xtd7zCxc0eCVrhut7LNDGFxwAFSvUlaJfOCuoIpu3BUoUUiGGjXE9Mgq8lFpMMP9wSyCpI5cewNz3/CEk1JT21bKxZVbhCrAsWqrCVF1KxQTc+yGO04DcKippuCrz9pBgNM/JIlvxS93vXuPZ+HFVuksLhMKOiM7vEbBGrQ2pESKYIpccylc6PrUHlkEQ2YvMLmOyNCCDgTu508lzKFFvOLmHEVNN44dyOSW0RfdxuluVNTzSPngziR+rTlb0Tqp4O3COX0zXUViF2NavvWi9n5/qiieteHC4WYkY6N2Fy2UsbeygfLHfmONBU+Fe5MxQHa54axjifgcXczSgHLHHhVV1GcZVtK5zZmlut1zWc/lJf3YwixaGKdWtzbD6ZnieASp7y85XtoLQL3Ek6oVLO1Stozut2zwNtude6NybwxjnnM1a3LAD4j6IhYc3dcK4glBZmLdhw263anm7teq9SE1Q4Ickk3XbfG0g7ro8MUxGRVe05QBjyDhg8DQEGjvAkrzZE2IjOIVw4tcze0gdRh4q2WMTM89QlBvG/sorJdUUOop4KxYEwYMQgn4HU5sP6UPRD7EfiiEyykQP0cLruuR9OqDkaQwSN1abrmdoxOjOhT4ClzbmxffyxIHbh9pvL8Q7seiLWPM34TScx2TzGH2PVXHhabwzRXGhCyhBY4jouX7MWxEhCgOLMCDk5m48jrxThDgwZxpczsv/E05g/vVLFr2X7iYNB2cx9Jz/fBRNe6G4OYS0jULOvkNO7DILtO3Q+SkPLDdquWzsq6uX2KDNs33FXu0Bu89ft1TxZG0jYwuRaNcRT+132KSdrJyhLM8SO4q60d+ZGbj0PQp7wyWSolDCct152bhAe8mX/gwZX5zmegI7+CVbcni+I4pmtyN7iXZBGYbV31nF3iadEiTEWpVrhhAZ9e609P4nOmO+Q7D3dROdivJiYqMvXgPXg1Xl6IS78QmSSiG9Dpjn5FKss7FMUnM3XQ3bnBUVA8J7L2rU8y05ebSv74q7EdfhQhuc4HkKeiGljXC+3AnOmRVuQiVaQh7YoSD0WVrGAxlw2UkUqg19HtPFW5gqi/RJwfFdICV0eC6rQd4C9OVWyYt6Cw8Fact/G7FGHeSq3XkKCdmLjSe5TUS5tDaGJAOAw67/3uXDnWbZEQRcx9kOn5wudQJQ2wtE3rjcmjHmi7J3Eu3VPoEjWxOX3k7yhJ32bYLX0UFn9lJZs7deDxRGZPu4nZ+F3aHI6dCl2DExR9x95AqPih482nPuzSaUWd3Tg5EE9k7bLWjeFK4jEJxbaopiFyjZCcIiU0K6KAEypZCG2WV4pStbNmmJIHtMtW6AwHIY8z+nmnaYnWscxrsC+8B/iLx8Fxbby1feR380bUvGHCOqB4RFimxnYJUnotSvELdvP6KKO6pUknjEZzB7sfRB2sFpnPVy1onbI3Yd2Cjk4mKqTceriV6lYlCqQ3wqyN1sk9bPzpBFcjgfumd51CSLGiY0B6JwlolW0OYXozbJDVLfFiWobbsQkZOx66+KJTDbzSN48dFQ38MRyVuDEqO5dFozad0HJfI9Eb2Vj1DhvAcPJ3ojxSjs/FuTF3eT3OFfzBOCK4a4mDAf8AEkJBXMwzE9c0E2ms++wPpizPkUrx5fBdAiww5pByIolR0n8TDpXwXHEKcSMJQKXAKE10QyXb72aBdiGViO3dnIdXXQilsH3bD3IJIxbkCJFObzdHJufifBLaNlhn1v8ARargsRZTvk3cbD39UP2qn77jjqfBLER6uWlMVdyQ2I5G/EbrQizGYQtOcvDStFyxhVlkPjuVbguxR6TdVlUuNcmCTP8ADVEgRURyTpLGjQRUYZK5ZkbtU3oXYs5fggOzGu9WZSJR6Ag/1PZKpo8Qe0onNHBVImSsTTlVifZJ7EFY1O2zEWsBvAkIqUA2Pf8AwnDc5H6rcUTsVO0+SqVa0Jn3cMnXIc/3iua27aGmrvXTuomba+0zfbDacB8XmfCg6rn1oTd6Kf7alcSPxONtsvutJwynwtxnfP7L1Ozd2ERqfRKcZ2KLT8eoA4eaEPCDkNytHC2wWmFHLBmaPF7I4HkcCgQVuUiUIQkzcTUSW4gQjdmsMGZu/K6nMHI91F0iHMYDkEhTTLz4EQZvZQ/Uw08iE1w5rAV3Bd07ri6TV7ebhcdfsjW1sWj4ZOTGRH9atAXELUmb8Rx4rrvtQmPdwA4ZuFzpWpXFY70fMP1D78v6QPCmYYC/qfRVnuxU0o/+IOTvylV64rJd/bHXyKgjJFF+a3GditwItCooxxXlhXIGS7a/NNFmvyLTXgnizJi+yuozXMpCNRPFgTN4YfEPFU2sVfJ4mo/exC9QItHU4eSqmNVYInaB4KXHdDYLhGJN1I8Ij5wDyJHr5p4CSrBbeiw+de7H0TqEZQssHHqf6Wd4l8YHksKC2lDuxAdHU+xRolDrZg1h13Hzw+yMlGIWSxc+25iXXNbwJ7zT0QC3IlyHDhj8Dcfqzd/uJRjaOKIs42uTGNcejQ6n+ogdUn25OXnOxSdosD9FuqBuGnjb5X+qDR3VNVWeV7e9QuKsaETI9eSV7hKIqaCFYRkhWvzXqFmj8g7s0QRjUWkXeaokR8JyR2w5i6XMPRFoLzfS++rHNcNRTr/wjMpFqeaXYcMq9K293I9MO/fcq8c49VNGOIG6ngqUzEx6pYc3nuvn0h8R7pu2Jf2YnMJijPDQScgCTyCWdhsn9Fd20tAwpV134nkMb1xPgCtZROw0oPS65iYZHhg3SJaVpF7okR2pIHIHHxw6JSiTODjvNETteboy6NEvRInZaONVwfCAPd1uYWADJTvfU/vkqkUYqzBOZ3BVziVQ4o6MLwVLAXktXqGMVS7RE2TK6LSXgO+WK4d7QfROcCZaWtNRiAfBIsZ/8tC/7p/KjEGY7Lc8h5KuB2Fv19UpqIcY+ZRH2xTX9FnAnxXJozsF0v2wmsaHwYuZRskycbyHul9J4aVg8lAComRKOB3Fbc7NVyVaBdUvdZWY5xXhrloPqOK8grm2y7a+5RGVdimiw491yUJV2KY7PJaWnQ6qh4TCN1wm5sxjzXsxcR1Hfj90IMxkrsB96nT1VQNwpeA0XTRY0YtcwjMCv76J7Y+oBGoqueWM684u0GA/fJO9jx70OmrTTpmP3wRlE7UdVkuIuBmt5K6VHHhXmuG8FSrSYkIBcYtuLcix3H5rg5NH3p3JKn41Sm7b912ajtH/AFCf9QDvVI0d2JSVozI8yt5TutC0+Q9FE9yjc5Y4qN70Q0KiaTJbBxVqFkqLHIpZ7QXCuQ7R5DTqcOq6ehGyhoJOyMxon8qYX/TuRMsnudR3g4D/ABCqyT8VhdWBEcc3OaOdXXj5KOTKEIyRHCpS+MuO7ij85/RB3EHvNFasiJUtHEeYQ20o1ITW/M4dzRU+JCv7N4ubwNf9Ir6IJ5A8SayOwQF580yzMXtKjEfipZiLiq1cUrYN185cU77Eso13RVPaTEoyDwc89Q0D1KJbIsozmEs+1eao6E3/APN57yB6LVUuVMjeHNvUN+foueWhM1bzVB+nJeph9QF4cclU43W0YrDX9krQatQ1MxhJwHch3FHRheC1bhtV0WdEpX3bz/iVqHZsSoqx4x+Uql17K0ub1UloRaMgs3AuP+RoPJWocY0GOgVKfl3uiuFx3ZGVCaMAoDy1UjBgMBlvUNbZouh7Cw96pl9qzCYwr8voFzCPkuv+1iB2obt4+65NPQ6VTE5SEeaz1K69O3shjyq5KneoCUU1CyHNeob6L2oQVI0qCFDXWU0IpjsuPVtCllpR+xnA6oeQJjC5G3xcAitjML6gYbzuBOnFAph9AmnZqVLYIcc34gf2gmnfiUBM7lsJVPEanlQkjVNcCWaxrWtFBQEeuKJ2PFLX03inUYhVoMOrWnh5j9Fbl2UcDxB8UfC0izgshiJdcouYpXoAqS6se4AEnADEncAmeA9VZdcb9qco1s04gi89rXkajAMP5QepXO4wTBtFaZnLQe+uBc6nBgFAO6iCzsAtJBzCUusHm260tBVh8fLccx6Ic5QxCpopVdxRLVzPKFtiJSz6M4uPgP18kMbjgETgirwBkMB0/VQ9LqibwYRui82y7Lwx8zq9w/8AJV5H4gr9vwKe5ANW3CQRkSTQ9RRCXRCwVGenNBnPIJxQOEVOHO8yr1pzl6IAMmC71zPj5I/sqKNc48QOZpX98Un2XJvccepOQTpZLQ1rmjQAjocfNDzxfpmyqr+JB1Ny26n+B+UQc+rui1CxcFE04lWbOZV6WNGyyxK6BYDaBnJJPthFIsA74bx3OH3T3ZzaFo4Jd9rFkGJKtitGMF1T9D6A+IatBT3MLgNj9kfw94ZO0nt9QuNxHYKWBLuiODWAuJyAFUTsPZaLNEUBaz5iPIaro0jZkvIswALqYk0LjzK52vew6rVmoEeQFz0S9YWwBoHzJuj5QcepRl05AgdiXhBztKCpKhfNxJt9Gm6wZu0HLeVNFtGDKNpDALjm44nnVUsLpM2ZN6nU9gq3mRxtJmf9RkB3UkP/ANW81c1sNm4uoTzpiop+3BCa4FzXPyo3IdTmlC3NtXuJAPil+FaD3OrXmrHXANifmiYqQOIMlh5BPkhazHUvZmovZOzxFd1FZdspBd2hEoDiBuBxok+Yjm6yI0ANyNMAH8eaJQrQN0fxDkEIHlgA1RMlM4ZxOsum7dbPGal+wKvZiB8w1bz3fquHWtADGkvqCCAMN9c92S+lXOovnHa6bMT3hNO1GrXmXO+ybVLAJQRv/SxdNWmKMxn5JYmWUVREGtvAs1/D9lTfCLcwu2dFe6oa+zgo1tpXsBaMMqVY14OiwOojViRaO4IS2EdynkIr2vyoDoqXi4XUVUGuz0TlBs10eIxowacXO0DRnTjona6AAAKAUAG4DABI2zVvFsxdcew+jRX8JHwnvJ70+PSGuLg4NOiTV1S6d/lsmqCykNh3sb3qKZiYdFQiWlRjRuaF7izIcAQn1xhsOiDumyBEvNad4B7wl/b+1fcSUQg0c/sD/LP/AG170RsCPeggfKS3uy8CFz72x2pjDhA/C0uPN2A8B4owyXixdVe1c9sRlYj39B6+iI2pLAip5eChsWDRjeJJ8UQtBnYPAA+ISJz/ANZch5D7hK01ZG5Uf/bDuPcmAFSyTavpva4f7SjA8gIjmOOqWxKXO0dMuen36K5YkOsRqitR/aDRpieZ/TzRPZmVLnXgMBSvCqsxXbcqpxuUWlYIe2LAeaGFELmE/ha/I/TUgH6gdFSfJ3SQ4UIwIOiltWZ91N36VBADh8zbtCDzBVwgPPuyQXAD3TzhfYcWtJ8jocMshrAOz0V3PfgwXyUcqymSnl41IzRocO/D7LxBYRnhTMbiqk1Go+u4hXSC7bKndHgcCimz8GsRvNCWuwqNce/FMWyrmsd7x5DWtBcScAAP2EliZd4b5qndOjW+77TiA1uJJOQQi0Ypm8DhBGh/HxcPRRvnDMH3j6sgtxY04F257vQaIHbG0wFWt0yompcyFhBOR26/j1TqionPN7Z+n5ReZnocBlGUwHclgB0y4lxIhg4nfwCilJJ8Y34hLYYx+rgOHFSz9qNa2jaBrRouWxuqCHSCzRoE/YxsGTTd256flST9pNY24zstaNPVI1t29eJDT1UVsW4XVAOZxS86LVEkX00VgIYpzEqVelTQEofCCuh+Cqk6ImJx1KZtky2IXQH/AAxBTk7Q96gjycRjnNLDVpLTQag0VKxJq5Ea4ZghdbhTcNzQ4gVIBOGpFUA9zWus5c1FS6F2JouD6hS7B2nEiyDzEeXlt9rScwA3DHXquN2+MG/WfyraxNpDdzOy+ej7oNEwIIzBTls3JsiRSIjGvF3JzQR8TRlyJWLFRLspvog9vWdDZMRWtaAA40ArQINGhAOGGi2sXcZJRUZNlekW9gnl6qOIMVpYq/8AIod5zXkZ9V1SRil0GGSaksbU9FpYgK/4R3VDlYnnYBS2a83e9YsRg+IdlCadmT/UHFp81yb2oRCZ2LU1oQByDQsWI8/tDuf7V7dFXs8dlvIK1Pf03fSfyrFiRH9wd1Vul4aq3Zv9Qf5fkcsWJirglebdWI8n5j5o3YsYtLbppVwqsWK5/wAK83VW9ofjPNv5QvLXEyzDq2I5oO5pANOVfNbWKhy8jMQ1ZDcficztHU0cWivGgCDTuZWLF2PhHZQEbk8YTOQ8lblnXpiXhuxYauLdC4ZE71ixLWfuH3upg/eb3R/auO5rboNBTIJXsmEHxmBwqCcQdVixWzZ1IB6rdUmVKSOhTBtHELYYDTQcFz+2phwhChzOPFbWJvIhoPgStHcvLVixcbLk/ErMLJTArFiocjo9FckD2gnyA83W46DyWLEsqdQu5dAv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-1676400"/>
            <a:ext cx="552450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0" name="AutoShape 12" descr="data:image/jpeg;base64,/9j/4AAQSkZJRgABAQAAAQABAAD/2wCEAAkGBhQSERQUEhQUFBUVFRYXFRcUFBQUFRUUFxUYFxcXFxQXHCYeFxkkGRcVHy8gJCcpLCwsFR8xNTAqNSYsLCkBCQoKDgwOGg8PGiwkHyQqLCwvLCwpKSwsLCwpLCwpLCwsLCwsLCwpKS0sLCwsLCwsLCwsLCwsLCwsLCwsLCwsLP/AABEIALMBGgMBIgACEQEDEQH/xAAcAAACAgMBAQAAAAAAAAAAAAAFBgMEAAEHAgj/xABCEAABAgMFBQUGBAUDAwUAAAABAAIDBBEFEiExQQZRYXGBIpGhscEHEzJSctFCsuHwIyQzYoKSovFTc+IUFRZDY//EABsBAAIDAQEBAAAAAAAAAAAAAAQFAQMGAgAH/8QAMxEAAQMCBAQEBQQCAwAAAAAAAQACAwQREiExQQUTUXEiYbHwMoGR0eEjM6HBQlIGFHL/2gAMAwEAAhEDEQA/AO30WUWLFwpWLHGgW0vbV257lhAPaI7gq5pREwvcrYYnTPDG7oLtfbAcTDBvYg/2tIGg1PNCLKmnwiHBxqDXPf6IGZ68+p34ouHUA5JEJnSOLitqKUQRCKy6PZVqCK3c7UfZEEi2RNFtCMx6J0lpgPaHDXwOqb005f4XarJVlNyn5aKVbWllUWglixYtAqF5bosqtrSleW1Wnp0Q2lx3FTxYgaCTouf7T25fc4A4AYKmeXlty1RlFSmoktshds206NENThXJVZWLR9eKHmJ3qWUiVcFnzc3J1W6EDWMwtGS6pYEbskdUWSrs5NYt50701pvQPJisdisJWMwSlYVzXbGcrFArvNOZ+y6LNxbrHHc0+S47bM3ejvPFUcUd+mG9U04FDjlL+gUsZ38Fx4+Q/VL7H9rqjMzE/lhxcfNL7XYpZEyzQPJa2EWB7pxs2JUEblZs51CDzQmxouJ6IjKO7RHE+q6AS+VvxBOspFqAeAPVHmuqKpVs2Ng3jgmSTfVo4YJzSuWQq2WKnWLS3VHIFaW1pbXlK0trS2V5eWgt1Wlui8oWLKLVVsLylRx4t0VK5JtbaxiRCarom1Foe7hOI5d+fh5rjtpTN55KS8QfieGdFqeA0+spXiE7GqOS0arKcEDlUShYCnBBjJaWUYkfsmawFU32BOEOuHI5c86d3kkGzn5hMkpNEXXDh36ePmrmvLLPG3pus9xCnDrjqnpeaKOVmA9gcNR3HUKWifAhwBCydiDYrRWNW6LdFKhYtLFBPTNxhKklS0YjYINtJat1paCudT0xV370Ra2LQvOcluK/EpTO/E5bfh1KIY1A+JirUm/EcCh97FWZaIgiE4OYsnfZ+Z+46J+hvqAd65XYU12ua6XZkS9CaeFO5GUDrOLffvNYvjEWB91Hbb6QInL1C41PP7Z5rsdvt/l4n0+oXHbVbR3NRxAXsmP/AB62F3dSTTv5Vv1HzQJFJiJ/AaP7ihdEE3RaFotfuUZsSNR/MI1DdSIeiWrOfR4R+92+YChDStufkmiz3/B9SbJB2YSbI5t+oJts92PRMqY2ssnXtRBZRYFtNEmWlhCxbUBeWgtrS3VeC8tBbWltSFC0sJotgKCdiUbzwXtF0Bc2SNt1aWF3qev6UXNYrsUz7Xzd6K7mlRzlmy/mPL19BoIhFAAr0nl5IiHYhDYIwV0vqQvbow5q7JxKO6o7Jx6i7zS1Lv7SKysSjuqlvRBVEeIJ62WnqgsOefXI+iPEpEsecuR2nQkeOBT0mNA88ssOrTb5bLHV8WCW40Oa9BbWBYUy2S5aSxtTaFGkBMcxEusJ3Bc72hn6uzQ878LU14ZBzJb9EuTs1VyHRH0aSvUd9e9VJqJXBJsV81u8GEALGuUkOIqwKlYVDiu2ao5ZcWhC6lszHvQjwPmFyqyYRc4NaKknT13BdK2YfcZEv4BoqScqCuNdy7pCRMDsb+iznHGgt80Wtll6BFH9jvAVXG7ZHaqupf8AyeG+KyCAf4gcDeBaWkNJulp1w8VzLaCDdPeK8v2ETWva4ZH37Kq4K18RLXi17H1H9IKYtYY+oqMLzCNWgL1kgAtMSrEse0EdYavHIeaX5b4gj0kyrx0ChyokITbZzcjuTNZmY5IDBh3WDl5o9Y7MKlMYMnBqx9a64JRNbXmqy8mlwky3RbWg5bUiyhYsXlbooBXllVui8r1VQFK1VCrbmbo5BFQlDa2euEnS81vQ4FVTuwxkoujj5koC5pbEzeeeaEuKt2kaPPMqkEhiFmr6AzQWRKAeyFO12K8yMq59GsBcdw8VPJyb3vLWtLiM6aaY6BdAEnJdktGpUssO0iDcD1C8iyS0B99jsqNbUnjpocOOiswoRvNqDmNFOEjJCPka7MK2X0x+U+eHnRdGkIt+Gx29oPgucWi2giUyLSfBNHs6nnRZMOca0e4DgKCg8UXR3E7h1Hos3xQAxNd5pnWVWFYE3WfQy3pm7DIXK7XmLxKftqprB43UHhX1XNpk1JSaslu6y2PBIcLMRVJypxTUq6/AFVQypQgWjK8NambZnZsRGmNGwhNwa2tDEdqAflGpHLkJsuzzFithjCpxO5oxJ6BO74t9zYUMUaKMY0bsv1VM83LbcC5OQHml1XM5owMNjueg/K8yksXm7DAa3Og7LWtGpp/yVXtm3RChuhQTnQF3LE0Gilt+0xAh+4hnH/7HfM7dySbEmryvZHys3G7+vTyCHpafnHmPHh2HXzKN2PbTvftL3F2WJxIOhrmilt2IXMrm0a6jdUbtK7kmysXt9V0qxJ29DYa4/CeYVchzzXPEWGEtljy2XLocm5jywjGv/C9x5JwxuldPtPY5kw29Do1wrhlQ7mnQcDhyQJ8IwiIcdlDoSMaZV4hQ9r2eIjLqgRxMuyGu6WrFs1znZJssSyaxKkYV8Mkas2zWhtGAElHpOzWswNKnRXRRPkcOiEm4i7NUHShe4BowCNwYAY0AL2xgGS9FOoocN3HUpNJMX2Gy8gLd1YFsq4DJUry0L0tLFIXlVtKb91Ce8ZtGHM4DxIViA+rQd4B8EN2lb/LP5t/MFJYExfgN3jA9ELzrVAjO7b/yptkr5C2tlZVFWULKLnXtFbg7ga9V0VIXtHg0huO+iGqv20y4WbVAXNrRdeo/5gD118aqOzZAxXUrdaMXOIN1jdSaeWqsWXZ745EJudSSTkxmbnOOgHrxRKdtCDChmDDYXNBqSXOBiOH4nAGnTQJQxuS2bXm+BuvoFJLz0FnZhhxxAJfgSN9Bg0YDDxTVLzcP3JugCuYbRt53Peufwnh9KNDXH5a58tAjkk+ITg6rRQU0wXTMbH3ByXNTTMe0EH6lXZTtlzKBjsbtRSjtAeBVhtHgZsdluNcjl1Uz5a+0Ob8bct5HynfwVacPbbEH4xj9QwPoUDM97H2dnfRCYg85ez+V7o516G7F103T8wIy5pm9mcO7IgZdt1edGpemWVY2I3NmfJN+ykyCwgChJv8AOoAPiPFH0Utp8Ltxkk/E2F0YcNjmjjzgaZ6IZs9bjZmHUYPaS2I3Vrh6IpRc1tiO6zrSMVv9KN2nDQ1PaHMHHqm00hjIftoUhaL5IptW0tMQbzeHUBJMSEun2nLsm4F6GauAw376H0SHNSJbokVY0slB1BzC1vCqlpiw7hL03Dp3qtDZmUUn4NFUhSxeWtGbjT9VwCTknjZhbNF7Ch+6guin4onYZ9P4j1Ip0Ray44hQokc5/BD5kdp3QUHUoRPxKuZCYMGANaBmTl3kr1tTM+6YyAD8DcaZFxxce8ldht5MezRl3Pv+EE6LmkNP+Ruf/I9j6lArSny4uNcyqLY1FXixaqMvXYam+TRYIjLP7Q5p22dnbuFcyPWqQJaJiE42A8X2B2te+6aKqceEkIKsaHRG66HZc1SJTRwqOY/Sqo7dS4IhO1q4dMCqUIuhkHMNNR9le2piXmQqZVJHUBdPlP8A1Xtd7zCxc0eCVrhut7LNDGFxwAFSvUlaJfOCuoIpu3BUoUUiGGjXE9Mgq8lFpMMP9wSyCpI5cewNz3/CEk1JT21bKxZVbhCrAsWqrCVF1KxQTc+yGO04DcKippuCrz9pBgNM/JIlvxS93vXuPZ+HFVuksLhMKOiM7vEbBGrQ2pESKYIpccylc6PrUHlkEQ2YvMLmOyNCCDgTu508lzKFFvOLmHEVNN44dyOSW0RfdxuluVNTzSPngziR+rTlb0Tqp4O3COX0zXUViF2NavvWi9n5/qiieteHC4WYkY6N2Fy2UsbeygfLHfmONBU+Fe5MxQHa54axjifgcXczSgHLHHhVV1GcZVtK5zZmlut1zWc/lJf3YwixaGKdWtzbD6ZnieASp7y85XtoLQL3Ek6oVLO1Stozut2zwNtude6NybwxjnnM1a3LAD4j6IhYc3dcK4glBZmLdhw263anm7teq9SE1Q4Ickk3XbfG0g7ro8MUxGRVe05QBjyDhg8DQEGjvAkrzZE2IjOIVw4tcze0gdRh4q2WMTM89QlBvG/sorJdUUOop4KxYEwYMQgn4HU5sP6UPRD7EfiiEyykQP0cLruuR9OqDkaQwSN1abrmdoxOjOhT4ClzbmxffyxIHbh9pvL8Q7seiLWPM34TScx2TzGH2PVXHhabwzRXGhCyhBY4jouX7MWxEhCgOLMCDk5m48jrxThDgwZxpczsv/E05g/vVLFr2X7iYNB2cx9Jz/fBRNe6G4OYS0jULOvkNO7DILtO3Q+SkPLDdquWzsq6uX2KDNs33FXu0Bu89ft1TxZG0jYwuRaNcRT+132KSdrJyhLM8SO4q60d+ZGbj0PQp7wyWSolDCct152bhAe8mX/gwZX5zmegI7+CVbcni+I4pmtyN7iXZBGYbV31nF3iadEiTEWpVrhhAZ9e609P4nOmO+Q7D3dROdivJiYqMvXgPXg1Xl6IS78QmSSiG9Dpjn5FKss7FMUnM3XQ3bnBUVA8J7L2rU8y05ebSv74q7EdfhQhuc4HkKeiGljXC+3AnOmRVuQiVaQh7YoSD0WVrGAxlw2UkUqg19HtPFW5gqi/RJwfFdICV0eC6rQd4C9OVWyYt6Cw8Fact/G7FGHeSq3XkKCdmLjSe5TUS5tDaGJAOAw67/3uXDnWbZEQRcx9kOn5wudQJQ2wtE3rjcmjHmi7J3Eu3VPoEjWxOX3k7yhJ32bYLX0UFn9lJZs7deDxRGZPu4nZ+F3aHI6dCl2DExR9x95AqPih482nPuzSaUWd3Tg5EE9k7bLWjeFK4jEJxbaopiFyjZCcIiU0K6KAEypZCG2WV4pStbNmmJIHtMtW6AwHIY8z+nmnaYnWscxrsC+8B/iLx8Fxbby1feR380bUvGHCOqB4RFimxnYJUnotSvELdvP6KKO6pUknjEZzB7sfRB2sFpnPVy1onbI3Yd2Cjk4mKqTceriV6lYlCqQ3wqyN1sk9bPzpBFcjgfumd51CSLGiY0B6JwlolW0OYXozbJDVLfFiWobbsQkZOx66+KJTDbzSN48dFQ38MRyVuDEqO5dFozad0HJfI9Eb2Vj1DhvAcPJ3ojxSjs/FuTF3eT3OFfzBOCK4a4mDAf8AEkJBXMwzE9c0E2ms++wPpizPkUrx5fBdAiww5pByIolR0n8TDpXwXHEKcSMJQKXAKE10QyXb72aBdiGViO3dnIdXXQilsH3bD3IJIxbkCJFObzdHJufifBLaNlhn1v8ARargsRZTvk3cbD39UP2qn77jjqfBLER6uWlMVdyQ2I5G/EbrQizGYQtOcvDStFyxhVlkPjuVbguxR6TdVlUuNcmCTP8ADVEgRURyTpLGjQRUYZK5ZkbtU3oXYs5fggOzGu9WZSJR6Ag/1PZKpo8Qe0onNHBVImSsTTlVifZJ7EFY1O2zEWsBvAkIqUA2Pf8AwnDc5H6rcUTsVO0+SqVa0Jn3cMnXIc/3iua27aGmrvXTuomba+0zfbDacB8XmfCg6rn1oTd6Kf7alcSPxONtsvutJwynwtxnfP7L1Ozd2ERqfRKcZ2KLT8eoA4eaEPCDkNytHC2wWmFHLBmaPF7I4HkcCgQVuUiUIQkzcTUSW4gQjdmsMGZu/K6nMHI91F0iHMYDkEhTTLz4EQZvZQ/Uw08iE1w5rAV3Bd07ri6TV7ebhcdfsjW1sWj4ZOTGRH9atAXELUmb8Rx4rrvtQmPdwA4ZuFzpWpXFY70fMP1D78v6QPCmYYC/qfRVnuxU0o/+IOTvylV64rJd/bHXyKgjJFF+a3GditwItCooxxXlhXIGS7a/NNFmvyLTXgnizJi+yuozXMpCNRPFgTN4YfEPFU2sVfJ4mo/exC9QItHU4eSqmNVYInaB4KXHdDYLhGJN1I8Ij5wDyJHr5p4CSrBbeiw+de7H0TqEZQssHHqf6Wd4l8YHksKC2lDuxAdHU+xRolDrZg1h13Hzw+yMlGIWSxc+25iXXNbwJ7zT0QC3IlyHDhj8Dcfqzd/uJRjaOKIs42uTGNcejQ6n+ogdUn25OXnOxSdosD9FuqBuGnjb5X+qDR3VNVWeV7e9QuKsaETI9eSV7hKIqaCFYRkhWvzXqFmj8g7s0QRjUWkXeaokR8JyR2w5i6XMPRFoLzfS++rHNcNRTr/wjMpFqeaXYcMq9K293I9MO/fcq8c49VNGOIG6ngqUzEx6pYc3nuvn0h8R7pu2Jf2YnMJijPDQScgCTyCWdhsn9Fd20tAwpV134nkMb1xPgCtZROw0oPS65iYZHhg3SJaVpF7okR2pIHIHHxw6JSiTODjvNETteboy6NEvRInZaONVwfCAPd1uYWADJTvfU/vkqkUYqzBOZ3BVziVQ4o6MLwVLAXktXqGMVS7RE2TK6LSXgO+WK4d7QfROcCZaWtNRiAfBIsZ/8tC/7p/KjEGY7Lc8h5KuB2Fv19UpqIcY+ZRH2xTX9FnAnxXJozsF0v2wmsaHwYuZRskycbyHul9J4aVg8lAComRKOB3Fbc7NVyVaBdUvdZWY5xXhrloPqOK8grm2y7a+5RGVdimiw491yUJV2KY7PJaWnQ6qh4TCN1wm5sxjzXsxcR1Hfj90IMxkrsB96nT1VQNwpeA0XTRY0YtcwjMCv76J7Y+oBGoqueWM684u0GA/fJO9jx70OmrTTpmP3wRlE7UdVkuIuBmt5K6VHHhXmuG8FSrSYkIBcYtuLcix3H5rg5NH3p3JKn41Sm7b912ajtH/AFCf9QDvVI0d2JSVozI8yt5TutC0+Q9FE9yjc5Y4qN70Q0KiaTJbBxVqFkqLHIpZ7QXCuQ7R5DTqcOq6ehGyhoJOyMxon8qYX/TuRMsnudR3g4D/ABCqyT8VhdWBEcc3OaOdXXj5KOTKEIyRHCpS+MuO7ij85/RB3EHvNFasiJUtHEeYQ20o1ITW/M4dzRU+JCv7N4ubwNf9Ir6IJ5A8SayOwQF580yzMXtKjEfipZiLiq1cUrYN185cU77Eso13RVPaTEoyDwc89Q0D1KJbIsozmEs+1eao6E3/APN57yB6LVUuVMjeHNvUN+foueWhM1bzVB+nJeph9QF4cclU43W0YrDX9krQatQ1MxhJwHch3FHRheC1bhtV0WdEpX3bz/iVqHZsSoqx4x+Uql17K0ub1UloRaMgs3AuP+RoPJWocY0GOgVKfl3uiuFx3ZGVCaMAoDy1UjBgMBlvUNbZouh7Cw96pl9qzCYwr8voFzCPkuv+1iB2obt4+65NPQ6VTE5SEeaz1K69O3shjyq5KneoCUU1CyHNeob6L2oQVI0qCFDXWU0IpjsuPVtCllpR+xnA6oeQJjC5G3xcAitjML6gYbzuBOnFAph9AmnZqVLYIcc34gf2gmnfiUBM7lsJVPEanlQkjVNcCWaxrWtFBQEeuKJ2PFLX03inUYhVoMOrWnh5j9Fbl2UcDxB8UfC0izgshiJdcouYpXoAqS6se4AEnADEncAmeA9VZdcb9qco1s04gi89rXkajAMP5QepXO4wTBtFaZnLQe+uBc6nBgFAO6iCzsAtJBzCUusHm260tBVh8fLccx6Ic5QxCpopVdxRLVzPKFtiJSz6M4uPgP18kMbjgETgirwBkMB0/VQ9LqibwYRui82y7Lwx8zq9w/8AJV5H4gr9vwKe5ANW3CQRkSTQ9RRCXRCwVGenNBnPIJxQOEVOHO8yr1pzl6IAMmC71zPj5I/sqKNc48QOZpX98Un2XJvccepOQTpZLQ1rmjQAjocfNDzxfpmyqr+JB1Ny26n+B+UQc+rui1CxcFE04lWbOZV6WNGyyxK6BYDaBnJJPthFIsA74bx3OH3T3ZzaFo4Jd9rFkGJKtitGMF1T9D6A+IatBT3MLgNj9kfw94ZO0nt9QuNxHYKWBLuiODWAuJyAFUTsPZaLNEUBaz5iPIaro0jZkvIswALqYk0LjzK52vew6rVmoEeQFz0S9YWwBoHzJuj5QcepRl05AgdiXhBztKCpKhfNxJt9Gm6wZu0HLeVNFtGDKNpDALjm44nnVUsLpM2ZN6nU9gq3mRxtJmf9RkB3UkP/ANW81c1sNm4uoTzpiop+3BCa4FzXPyo3IdTmlC3NtXuJAPil+FaD3OrXmrHXANifmiYqQOIMlh5BPkhazHUvZmovZOzxFd1FZdspBd2hEoDiBuBxok+Yjm6yI0ANyNMAH8eaJQrQN0fxDkEIHlgA1RMlM4ZxOsum7dbPGal+wKvZiB8w1bz3fquHWtADGkvqCCAMN9c92S+lXOovnHa6bMT3hNO1GrXmXO+ybVLAJQRv/SxdNWmKMxn5JYmWUVREGtvAs1/D9lTfCLcwu2dFe6oa+zgo1tpXsBaMMqVY14OiwOojViRaO4IS2EdynkIr2vyoDoqXi4XUVUGuz0TlBs10eIxowacXO0DRnTjona6AAAKAUAG4DABI2zVvFsxdcew+jRX8JHwnvJ70+PSGuLg4NOiTV1S6d/lsmqCykNh3sb3qKZiYdFQiWlRjRuaF7izIcAQn1xhsOiDumyBEvNad4B7wl/b+1fcSUQg0c/sD/LP/AG170RsCPeggfKS3uy8CFz72x2pjDhA/C0uPN2A8B4owyXixdVe1c9sRlYj39B6+iI2pLAip5eChsWDRjeJJ8UQtBnYPAA+ISJz/ANZch5D7hK01ZG5Uf/bDuPcmAFSyTavpva4f7SjA8gIjmOOqWxKXO0dMuen36K5YkOsRqitR/aDRpieZ/TzRPZmVLnXgMBSvCqsxXbcqpxuUWlYIe2LAeaGFELmE/ha/I/TUgH6gdFSfJ3SQ4UIwIOiltWZ91N36VBADh8zbtCDzBVwgPPuyQXAD3TzhfYcWtJ8jocMshrAOz0V3PfgwXyUcqymSnl41IzRocO/D7LxBYRnhTMbiqk1Go+u4hXSC7bKndHgcCimz8GsRvNCWuwqNce/FMWyrmsd7x5DWtBcScAAP2EliZd4b5qndOjW+77TiA1uJJOQQi0Ypm8DhBGh/HxcPRRvnDMH3j6sgtxY04F257vQaIHbG0wFWt0yompcyFhBOR26/j1TqionPN7Z+n5ReZnocBlGUwHclgB0y4lxIhg4nfwCilJJ8Y34hLYYx+rgOHFSz9qNa2jaBrRouWxuqCHSCzRoE/YxsGTTd256flST9pNY24zstaNPVI1t29eJDT1UVsW4XVAOZxS86LVEkX00VgIYpzEqVelTQEofCCuh+Cqk6ImJx1KZtky2IXQH/AAxBTk7Q96gjycRjnNLDVpLTQag0VKxJq5Ea4ZghdbhTcNzQ4gVIBOGpFUA9zWus5c1FS6F2JouD6hS7B2nEiyDzEeXlt9rScwA3DHXquN2+MG/WfyraxNpDdzOy+ej7oNEwIIzBTls3JsiRSIjGvF3JzQR8TRlyJWLFRLspvog9vWdDZMRWtaAA40ArQINGhAOGGi2sXcZJRUZNlekW9gnl6qOIMVpYq/8AIod5zXkZ9V1SRil0GGSaksbU9FpYgK/4R3VDlYnnYBS2a83e9YsRg+IdlCadmT/UHFp81yb2oRCZ2LU1oQByDQsWI8/tDuf7V7dFXs8dlvIK1Pf03fSfyrFiRH9wd1Vul4aq3Zv9Qf5fkcsWJirglebdWI8n5j5o3YsYtLbppVwqsWK5/wAK83VW9ofjPNv5QvLXEyzDq2I5oO5pANOVfNbWKhy8jMQ1ZDcficztHU0cWivGgCDTuZWLF2PhHZQEbk8YTOQ8lblnXpiXhuxYauLdC4ZE71ixLWfuH3upg/eb3R/auO5rboNBTIJXsmEHxmBwqCcQdVixWzZ1IB6rdUmVKSOhTBtHELYYDTQcFz+2phwhChzOPFbWJvIhoPgStHcvLVixcbLk/ErMLJTArFiocjo9FckD2gnyA83W46DyWLEsqdQu5dAv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-146831" y="-1536630"/>
            <a:ext cx="552450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C:\Users\Albert Marlés\Desktop\img1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628800"/>
            <a:ext cx="144016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6" descr="https://encrypted-tbn2.gstatic.com/images?q=tbn:ANd9GcRGcit3tz2KHfWbs2RDU2igGwayzYBDYSkwEaskBMaXbY4K5eMPCQ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3927271"/>
            <a:ext cx="2664296" cy="129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416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660688"/>
          </a:xfrm>
        </p:spPr>
        <p:txBody>
          <a:bodyPr>
            <a:normAutofit/>
          </a:bodyPr>
          <a:lstStyle/>
          <a:p>
            <a:pPr algn="l"/>
            <a:r>
              <a:rPr lang="ca-ES" sz="3700" dirty="0" smtClean="0"/>
              <a:t>índex</a:t>
            </a:r>
            <a:endParaRPr lang="ca-ES" sz="3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388424" cy="60486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a-ES" sz="1600" dirty="0" smtClean="0">
                <a:cs typeface="Arial" pitchFamily="34" charset="0"/>
              </a:rPr>
              <a:t>Funció de relació dels animals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Què és la funció de relació?</a:t>
            </a:r>
          </a:p>
          <a:p>
            <a:pPr>
              <a:buFont typeface="Wingdings" pitchFamily="2" charset="2"/>
              <a:buChar char="Ø"/>
            </a:pPr>
            <a:r>
              <a:rPr lang="ca-ES" sz="1600" dirty="0" smtClean="0">
                <a:cs typeface="Arial" pitchFamily="34" charset="0"/>
              </a:rPr>
              <a:t>L’estímul i la resposta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Què és un estímul?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Què és una resposta? </a:t>
            </a:r>
          </a:p>
          <a:p>
            <a:pPr>
              <a:buFont typeface="Wingdings" pitchFamily="2" charset="2"/>
              <a:buChar char="Ø"/>
            </a:pPr>
            <a:r>
              <a:rPr lang="ca-ES" sz="1600" dirty="0" smtClean="0">
                <a:cs typeface="Arial" pitchFamily="34" charset="0"/>
              </a:rPr>
              <a:t>Sensacions i percepció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Què és una sensació?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Què és una percepció?</a:t>
            </a:r>
          </a:p>
          <a:p>
            <a:pPr>
              <a:buFont typeface="Wingdings" pitchFamily="2" charset="2"/>
              <a:buChar char="Ø"/>
            </a:pPr>
            <a:r>
              <a:rPr lang="ca-ES" sz="1600" dirty="0" smtClean="0">
                <a:cs typeface="Arial" pitchFamily="34" charset="0"/>
              </a:rPr>
              <a:t>El comportament i l’adaptació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Tipus de comportament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L’adaptació</a:t>
            </a:r>
          </a:p>
          <a:p>
            <a:pPr>
              <a:buFont typeface="Wingdings" pitchFamily="2" charset="2"/>
              <a:buChar char="Ø"/>
            </a:pPr>
            <a:r>
              <a:rPr lang="ca-ES" sz="1600" dirty="0" smtClean="0">
                <a:cs typeface="Arial" pitchFamily="34" charset="0"/>
              </a:rPr>
              <a:t>Els òrgans dels sentits i els receptors dels estímuls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Què són els òrgans dels sentits i els receptors dels estímuls?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Quins altres receptors hi ha?</a:t>
            </a:r>
          </a:p>
          <a:p>
            <a:pPr>
              <a:buFont typeface="Wingdings" pitchFamily="2" charset="2"/>
              <a:buChar char="Ø"/>
            </a:pPr>
            <a:r>
              <a:rPr lang="ca-ES" sz="1600" dirty="0" smtClean="0">
                <a:cs typeface="Arial" pitchFamily="34" charset="0"/>
              </a:rPr>
              <a:t>Sistemes de coordinació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Quins dos sistemes de coordinació hi ha? 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Sistema nerviós </a:t>
            </a:r>
          </a:p>
          <a:p>
            <a:pPr lvl="1"/>
            <a:r>
              <a:rPr lang="ca-ES" sz="1600" dirty="0" smtClean="0">
                <a:cs typeface="Arial" pitchFamily="34" charset="0"/>
              </a:rPr>
              <a:t>Sistema endocrí</a:t>
            </a:r>
          </a:p>
          <a:p>
            <a:pPr>
              <a:buFont typeface="Wingdings" pitchFamily="2" charset="2"/>
              <a:buChar char="Ø"/>
            </a:pPr>
            <a:r>
              <a:rPr lang="ca-ES" sz="1600" dirty="0" smtClean="0">
                <a:cs typeface="Arial" pitchFamily="34" charset="0"/>
              </a:rPr>
              <a:t>La funció de relació a les plantes</a:t>
            </a:r>
          </a:p>
          <a:p>
            <a:pPr>
              <a:buFont typeface="Wingdings" pitchFamily="2" charset="2"/>
              <a:buChar char="Ø"/>
            </a:pPr>
            <a:endParaRPr lang="ca-ES" sz="1600" dirty="0" smtClean="0"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ca-ES" sz="16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 advTm="23868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6712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smtClean="0"/>
              <a:t>funció de relació dels animals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4360" y="1645123"/>
            <a:ext cx="7955280" cy="4069080"/>
          </a:xfrm>
        </p:spPr>
        <p:txBody>
          <a:bodyPr/>
          <a:lstStyle/>
          <a:p>
            <a:r>
              <a:rPr lang="ca-ES" dirty="0" smtClean="0"/>
              <a:t>Què és la funció de relació?</a:t>
            </a:r>
          </a:p>
          <a:p>
            <a:pPr>
              <a:buNone/>
            </a:pPr>
            <a:endParaRPr lang="ca-ES" dirty="0"/>
          </a:p>
        </p:txBody>
      </p:sp>
      <p:pic>
        <p:nvPicPr>
          <p:cNvPr id="15362" name="Picture 2" descr="http://fresno.pntic.mec.es/msap0005/2eso/Tema_10/Imagenes_T10/020-depredador_pr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3329053" cy="196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cmapspublic3.ihmc.us/rid=1J3XY34X5-27S641Z-Q9L/funci%C3%B3n%20de%20relaci%C3%B3n%20murci%C3%A9la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348880"/>
            <a:ext cx="2880320" cy="198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3.bp.blogspot.com/-fs8GC-DsTLA/TchFb9nV9TI/AAAAAAAAAa0/r2W24MYOCP4/s1600/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25144"/>
            <a:ext cx="2555775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AutoShape 8" descr="data:image/jpeg;base64,/9j/4AAQSkZJRgABAQAAAQABAAD/2wCEAAkGBhQSERUUEhQTFRUWFiAYGRgYGSAcGhgfHRwaGSAcGxwZHyYfGB0lGhwYHzAgIycpLCwsGh4xNTAqNSYsLCkBCQoKDgwOGg8PGiwcHCUpKSkpLCkpLCwsKSwpKSwpKSksLCwpKSksKSksLCwpKSksLCwpKSwsNSkpLCwsLCksLP/AABEIAGMAvAMBIgACEQEDEQH/xAAaAAACAwEBAAAAAAAAAAAAAAADBAACBQEG/8QANhAAAQIFAwIEBAQHAAMAAAAAAQIRAAMSITEEQVEiYQUycYETkaGxQlLB4QYUI2LR8PEVgrL/xAAYAQEBAQEBAAAAAAAAAAAAAAABAAIDBf/EACERAQEBAAICAgIDAAAAAAAAAAABEQIhMUGB0RJRAzJh/9oADAMBAAIRAxEAPwDKlTACQPwhgdrfUwfU69ZSUilrAng5IB4hXVSSliSL4HIGwgddAUwCr4Jy/wC0ee7NGVqul2LVAnvtUeGeFjqVWIWrgjD3i+hnJIDlnax3gc8XJ4f2Ea0CqkYuAXLkuWbBJhWXPUFKRVcskh2fN7bQ1o9QEAlZKkk9N8HuN4X15QlQKfOqzDn8x4tGrOlKZ07y1WJSwCVHl8/8jS1WoKxUXACaANwNv29YwZc9S3qN3dvTFtz3hr4ylG5cUh/bv2jPE08goLUgoUQATx3HHvFZmtUpJDk9IudwN4DpJ6lJNK/KzDk+u4a0BW7sSBdmHB27xWJdS3OfMATfLZJ4jiNSWck3O9yBxHdQlABcpqApASPq/aF5QsRkhx39YEb08xz5mTkDkjd4c6kuFrmGUoBybvbn0hVEtJBKwoDLjn9fSGzKZR3ZympTi422xmNRlaQtFHSGSolTqLMkYNucQ9KnCo9SqVMCKr+j7B4WladcxFbS6UllJGWbJ5HpElahCKipPTfG5yDfEPaWmh0LISVdgd3YMN7fKAaicUrBC0pUGSkJDqci98HiLSdRSolDJqTY3JGHgM2Q6Q+x8wF7nbtvB0sHKiHCnpOQVNfuB9BCup8QepzY7A2tgdo6uSQx2JtVZyO+zxbUSwtV0gHcgOm1z7NvGWsX0xUJdai4mhmPy9oAZRKSWuARmxaxbdoroiUilJ6S5ci9sNxF5YZVVxUxc3djxDJ12tRKemoKQaWs7KI3pED1KDUSawTfBP1FsQypICbJdJJILMpjvwLxQakixcNjIt7QyYPLzqFkpUSSSVWtdny8DMxQe3Mbq5TTCTt5gpLnhg1veJqdOAkAgBY8gbIV+aLDrEkTiUlz6cvDKVKHSQAclzdiHhw6VIdSgQoWI+7cw7Pl1KsAwDghL/8AYgyVBjaxa29je3F4AucAcKJGQ3NsxroQkEhQYDLi7jtsTA0eHOSUhiUux3c4HJa8MDG6iLhVQDAN/u0a6WTLzkAsL9XHrzDytOAoOzjFrW7wnrJ3UXa1mAtfiHMaIS0TKsuGqtZu0UGna6io0AewMbemkFZAcVUkJItUWw23qd4TRIeXSEkE5Ki57pg1YSk60BiAQoKJS97cmDhCjcM6i7/U+8FkaAFQCSylEByWZg/2g1goJZV+qoZ9OBGUtLQWuKg9v3EOT0hSQHsXcDZuBtARLW6CAAFpcF8EWLgY9DB0ampQqZsM2W2HbeLRgSppDhIL2xvtY4AbaCDPWGThs32vxDAdSFLStCChQCkkdSuwHDbwOZOStagpRAd0sbNwDtDlnaVQkBSTScW9f8Q3Mm1dOQhg473N9+0LGcFEBSxdVBI49eIkvVug/DAABKRexA7Z94vCHnJSk1KBcAODZr472hdEmoqlhmLlLlvY85xFia2LAFrOpybM/wD2BOozAbOWGcnl8Awf6dVnlgEhIYWfJDZq7QPUFC1KUl+NyU9h6xfUTJvUEsSoO+2cDvGdI1CkKKiCNwCbEjPvDgPfzJBASQUjB7nPZoUXqS5qUon3Ps4giVqpcpAqNn7+kL6jTTipTAi+LhvWI42tVqaVqUQXUXJGCHLAH1hFcwKUksS137cX4gn84pJMugFRIYE2Ll97AEbxJyys26BSQpsWOyhvEoB8Jw6jc7Zdj9INKmpZNDy1NdiTVewI2IhbUIZTsFCzH+7OPTMDX4mmroAIA61DAOPfvGuMZo60CpSnUOQdyAzvzD/h02ipagohSWBpwxv8+Yzf/IhyhKSpSVWW+3NOSYIvxAqTSSUhOQcqP6wySXUbkyVTf6ZUVC5UWYJSkVBNvrGWZiFKuHbB2Iw9txDidMkS1TUEp2KSr78ekZc6b0O5bDDAivZ07owAFuTU1myGwOw3gBmosmpyOB3+8TQFpgY3di9vVzGp/EWlksPhgFb0q2BLRTj0tZ/82GpdQfzDdXeHNJ4RMIHwyDwXyOG5jCEpkKLgDDpFwPvmG/BNS0yWAqo5BdqvQiM5+yaGmWhq0lNJuWPv6vFFz/MLMdzkR6vxnWTvgqdHSA5ANzHgErSawUlwQeo5Hb/Ea5fxyeFLr0cmeUpKvPLIY3di252jIXrwBSNrctfNoL/D2pK/ipV0JSKrYUO77xlS/EFoUqsdJJIYXDbE8xfjLB7ek0gdAoWKgHdQ3iy9SZafwTCzEqG27d33jO/hlBlzDN1S3QbpSbl+yYZ/iPVo1CUIQlSQL2Fz6RTjxkVCm+IywpNZpUQ7M2cW4g4LMkpSQ71Rl6iQFrSpgrCXI42HJjRn6eZYBNnYA5U2QNn7RnpLy1soEkk5p7/4aCaqRUGpou77tn5QBWlU4UkimwNnKCdyfo0MlabEgki1bsRszC3u8ZLiPD1sRLSZlIBsPL3v9WjpmLUSZd0u1jb6mCyFKRUXOWSHuX7bhoLdLBM1PcAGx+UIZo8WSpKq0utSGCn4JpIbta8KSR0VPSlCb9/2gSppAJpapxji+NrXgujRUgyySKvKTjn/AEQ8VSSNYoqSEmpCXUSxAv8AmfJ7wfWachYLhiglJBs5/wB+sJzZMyWWKq7dQps36+kNTtdKK5Q+JLSSAyXy2xGwjYTwympJu+wJ9rvcRbUICFKCSSXcglwCeeRCdBqBQFrClkAgeY8J7esaMuqYtzZQsUtctsWiRjRKC5KhSSU9Rvb27xm6iSFoYkWOx2z7xpfz5lBTI6ypmZgOzQvr/DylKFzRTWKgzFz3Ix6RLAETcGoEvg9vqI1/GfEZapKUqLzHBZmuI88rUhB6ci7f7mOztRWoFd6vrBLjWKISRUuk0qDM8P8AgsoJmB2SlIe5+kAlJDizeu0WloU5dOB8zz3jN7D0niXjhCSlCwxHUWf5PHm57HyqDnOL+kHRJZJBBerHHf3+kDV4dsAnLpVta5fv94by0x0qLJAT/aSLk+sWTpWscA3OADx3tDaZIqd6gRVax9SNiDDMjTmo1kTOEuxbAU3pGUyF6MBVjUWqDv8AT94YElym2RYglgfTaNE6VJCqiUgqqAZ1KSzNDkhCT5EuQkktYBIuXfJ9MQJmytKQkGyWJIJ8pL5HBgql3AFXQakte53EXMoFA/psg3DnzPv3bmCkU9VKGBCUqwPUH7wgCSAS6yoEG6QGucWwYYQtAK0hKikBzhniikUrKlEC1TvYl8fLeBypgXMKgKAC5Cjm23YwZ7Wu6nTUuzqIuOC985hk6ilqV5DliwfexikievqSQVBKbEM6R74zHKUsKqiprkDue0b48e2bWBq1i4/CCdr8tHEyQKSb/ibjs20aE6kpUk3pTZIyFPdz25gWiUwLprYYPL2Pdv1jO9ts+tq6VXLFJKXvuOz8xWVq5ZUQsA7EgdXcg+sO6y5CqQFHy8h8HvFJWgKqlMHAy/m2IA2hnILytegMy7g4Nm4xvHZfi/w1FYKTz7785gczQhQKqAhIukk3I9+8ARpQCgElJf19m3h/JRoHWmZLE89SSaaaep3bp/zBUTAkhNLoBKurL/lY97vC+g1QRLEpRYpWSDg3vbtB0r3JccZ940WR/Km7AvuOXOHNoZ0+iNphSk0kBlYc2wPvDcubQUpIHUC5VgDIaCyNMhYuWB4GQ7e0ctaLjSgKGSo2I2N/vxBVyAkEqd0Hy7gE5O0E1kohNKxYHpY2+n4mtDh1SCQQ6ekJYY9yd3hBWXNSpRUeoBTgZIH5b3qjkxIrAZgolnslu3pF1BRKlAAUtTcE23ffiOzJjFIuQ2Bcknh9+0VS0tJAcKFLFyRsN/nBDq11AIpS16muCMDtb7xaVrulSAgszXAB4ydnjq7AApcNgZU3PBEEFc0eoUAQoin8dRcelXY3tBUrS4UtKWCSLXKku5IGQ/6wLTLCpV0/EALg/l4BG4BzAUpK85B83cbA7JaH0GkZjgUJoSXfcMcJtiEZXh9UwJrQgAYJwL5HJi2lIsVVBBIsMZIv39ImulGukM7Pewfa+57RbqdnaZqq6jgBRPHI2PBgmnLqqWekGllFklxz68wtp0LIHxHCk2S5a28E8TIuHJfFmq5cciLyl1AuUvQUlxcEd2O4aC6eT8UFTqTdmTi28K6mWtAQ5So3SnBOM+0SVq5ksUgjm0W30MZ05SQSC3mIJxiwA+0EKHRUwdIu5vfsIGJQeixBUzkvi9Q946shUsrULjcGxYtZvlFjSgKVUinqBcv82B2EVJNRKApBG2f+PDk4Ckujpa97kgf/ADA9LN6QpRtxgJfj94E4rTBVKFKKVAWCr+5bAeFVyinr2vu5tt2D3htIKiSSAxZLZI7niA6pLDqYAG5fn8Xf0hUBM4EFzWG6Gt6ufnAdQKTVLdL7bN2O8FGnDEC7qfgl/tHEyyLmohIsGx3HMTVGSmpN2xjLE7F4e0JZCqgFEjH6CMSbI6woK8wcnjf6xpSlCYEgEA2PDHuYzvZvgzPSKVBRDMG9bNjcd4tqNIpk5KEhyBYgnLjc8ekU1SqGLhnYXDk2f0i02bSSn8LB354td4d7ZoM3TmYeh77bADnkwTVrQVpUFFmZlAmmnYEfrF9JNST1OkAsmx9QX+kVTMF6EKZVyglnJf5AZhC8lJYOE0qLkGwceUvyLw0lYYKFLF2SxcgWJPcmE5DkJBSTbyvY3d+14svUkKL0thwSG4v6wKmELUmaEG27i6nVioYAAjrIqdLjrYqZnszvgvxAJy6pSSxqDg7EnchQyBHZDKSCouCag9uoBvaNdAxK0zVFygU3DdNjZuCYprCoIcst83uPVOzR1BJBchgwZnZ975EUC0qUFAkqT5gwawYFhF6QU5ZYMKGwC5J/9uTDKJig1IZNLpqPVfPcpMKy5brqWbKBYqe57j8LR06VLdAUFAdBuzb33EW6BBI6Kluog/gF08B+ItIlJAyp977xNKmpQAUU/mI/TkwE6lAcKStwW6Xb6RQheIyQhBKQASqktxxA9AXUpJwwt7RIkEM8G9bYygMGSX79UV1GnSFoSAGKSSOTaJEh5MwumUAgneowXQyx8dsjqsbiwGxjkSLiQ0pdyc1m/uY5PUSGJtQn7mJEjUPotqpYvb8YhLSm7f2v9TEiRxrR2clsW6iIdSs/DUd6s7xIkIO6s9Ke7H5xNLJAmz0gWAQR8jEiRoAaosZQFgqYXbd2eOTUArKdgoADtEiRJbUj+ohP4XqbZ7XhjSSwZ4SQ4KVEj5xIka/TPpkJWRUASxQ5Hu0aHhIZKm3H6PEiRi+fltwjp05/MFA94BLnqXQlRJAWwHb2iRI19BpeKaZMuYsIFIAcNsWims06eghw6ASxIcnexiRI68P7fH053w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5370" name="AutoShape 10" descr="data:image/jpeg;base64,/9j/4AAQSkZJRgABAQAAAQABAAD/2wCEAAkGBhQSERUUEhQTFRUWFiAYGRgYGSAcGhgfHRwaGSAcGxwZHyYfGB0lGhwYHzAgIycpLCwsGh4xNTAqNSYsLCkBCQoKDgwOGg8PGiwcHCUpKSkpLCkpLCwsKSwpKSwpKSksLCwpKSksKSksLCwpKSksLCwpKSwsNSkpLCwsLCksLP/AABEIAGMAvAMBIgACEQEDEQH/xAAaAAACAwEBAAAAAAAAAAAAAAADBAACBQEG/8QANhAAAQIFAwIEBAQHAAMAAAAAAQIRAAMSITEEQVEiYQUycYETkaGxQlLB4QYUI2LR8PEVgrL/xAAYAQEBAQEBAAAAAAAAAAAAAAABAAIDBf/EACERAQEBAAICAgIDAAAAAAAAAAABEQIhMUGB0RJRAzJh/9oADAMBAAIRAxEAPwDKlTACQPwhgdrfUwfU69ZSUilrAng5IB4hXVSSliSL4HIGwgddAUwCr4Jy/wC0ee7NGVqul2LVAnvtUeGeFjqVWIWrgjD3i+hnJIDlnax3gc8XJ4f2Ea0CqkYuAXLkuWbBJhWXPUFKRVcskh2fN7bQ1o9QEAlZKkk9N8HuN4X15QlQKfOqzDn8x4tGrOlKZ07y1WJSwCVHl8/8jS1WoKxUXACaANwNv29YwZc9S3qN3dvTFtz3hr4ylG5cUh/bv2jPE08goLUgoUQATx3HHvFZmtUpJDk9IudwN4DpJ6lJNK/KzDk+u4a0BW7sSBdmHB27xWJdS3OfMATfLZJ4jiNSWck3O9yBxHdQlABcpqApASPq/aF5QsRkhx39YEb08xz5mTkDkjd4c6kuFrmGUoBybvbn0hVEtJBKwoDLjn9fSGzKZR3ZympTi422xmNRlaQtFHSGSolTqLMkYNucQ9KnCo9SqVMCKr+j7B4WladcxFbS6UllJGWbJ5HpElahCKipPTfG5yDfEPaWmh0LISVdgd3YMN7fKAaicUrBC0pUGSkJDqci98HiLSdRSolDJqTY3JGHgM2Q6Q+x8wF7nbtvB0sHKiHCnpOQVNfuB9BCup8QepzY7A2tgdo6uSQx2JtVZyO+zxbUSwtV0gHcgOm1z7NvGWsX0xUJdai4mhmPy9oAZRKSWuARmxaxbdoroiUilJ6S5ci9sNxF5YZVVxUxc3djxDJ12tRKemoKQaWs7KI3pED1KDUSawTfBP1FsQypICbJdJJILMpjvwLxQakixcNjIt7QyYPLzqFkpUSSSVWtdny8DMxQe3Mbq5TTCTt5gpLnhg1veJqdOAkAgBY8gbIV+aLDrEkTiUlz6cvDKVKHSQAclzdiHhw6VIdSgQoWI+7cw7Pl1KsAwDghL/8AYgyVBjaxa29je3F4AucAcKJGQ3NsxroQkEhQYDLi7jtsTA0eHOSUhiUux3c4HJa8MDG6iLhVQDAN/u0a6WTLzkAsL9XHrzDytOAoOzjFrW7wnrJ3UXa1mAtfiHMaIS0TKsuGqtZu0UGna6io0AewMbemkFZAcVUkJItUWw23qd4TRIeXSEkE5Ki57pg1YSk60BiAQoKJS97cmDhCjcM6i7/U+8FkaAFQCSylEByWZg/2g1goJZV+qoZ9OBGUtLQWuKg9v3EOT0hSQHsXcDZuBtARLW6CAAFpcF8EWLgY9DB0ampQqZsM2W2HbeLRgSppDhIL2xvtY4AbaCDPWGThs32vxDAdSFLStCChQCkkdSuwHDbwOZOStagpRAd0sbNwDtDlnaVQkBSTScW9f8Q3Mm1dOQhg473N9+0LGcFEBSxdVBI49eIkvVug/DAABKRexA7Z94vCHnJSk1KBcAODZr472hdEmoqlhmLlLlvY85xFia2LAFrOpybM/wD2BOozAbOWGcnl8Awf6dVnlgEhIYWfJDZq7QPUFC1KUl+NyU9h6xfUTJvUEsSoO+2cDvGdI1CkKKiCNwCbEjPvDgPfzJBASQUjB7nPZoUXqS5qUon3Ps4giVqpcpAqNn7+kL6jTTipTAi+LhvWI42tVqaVqUQXUXJGCHLAH1hFcwKUksS137cX4gn84pJMugFRIYE2Ll97AEbxJyys26BSQpsWOyhvEoB8Jw6jc7Zdj9INKmpZNDy1NdiTVewI2IhbUIZTsFCzH+7OPTMDX4mmroAIA61DAOPfvGuMZo60CpSnUOQdyAzvzD/h02ipagohSWBpwxv8+Yzf/IhyhKSpSVWW+3NOSYIvxAqTSSUhOQcqP6wySXUbkyVTf6ZUVC5UWYJSkVBNvrGWZiFKuHbB2Iw9txDidMkS1TUEp2KSr78ekZc6b0O5bDDAivZ07owAFuTU1myGwOw3gBmosmpyOB3+8TQFpgY3di9vVzGp/EWlksPhgFb0q2BLRTj0tZ/82GpdQfzDdXeHNJ4RMIHwyDwXyOG5jCEpkKLgDDpFwPvmG/BNS0yWAqo5BdqvQiM5+yaGmWhq0lNJuWPv6vFFz/MLMdzkR6vxnWTvgqdHSA5ANzHgErSawUlwQeo5Hb/Ea5fxyeFLr0cmeUpKvPLIY3di252jIXrwBSNrctfNoL/D2pK/ipV0JSKrYUO77xlS/EFoUqsdJJIYXDbE8xfjLB7ek0gdAoWKgHdQ3iy9SZafwTCzEqG27d33jO/hlBlzDN1S3QbpSbl+yYZ/iPVo1CUIQlSQL2Fz6RTjxkVCm+IywpNZpUQ7M2cW4g4LMkpSQ71Rl6iQFrSpgrCXI42HJjRn6eZYBNnYA5U2QNn7RnpLy1soEkk5p7/4aCaqRUGpou77tn5QBWlU4UkimwNnKCdyfo0MlabEgki1bsRszC3u8ZLiPD1sRLSZlIBsPL3v9WjpmLUSZd0u1jb6mCyFKRUXOWSHuX7bhoLdLBM1PcAGx+UIZo8WSpKq0utSGCn4JpIbta8KSR0VPSlCb9/2gSppAJpapxji+NrXgujRUgyySKvKTjn/AEQ8VSSNYoqSEmpCXUSxAv8AmfJ7wfWachYLhiglJBs5/wB+sJzZMyWWKq7dQps36+kNTtdKK5Q+JLSSAyXy2xGwjYTwympJu+wJ9rvcRbUICFKCSSXcglwCeeRCdBqBQFrClkAgeY8J7esaMuqYtzZQsUtctsWiRjRKC5KhSSU9Rvb27xm6iSFoYkWOx2z7xpfz5lBTI6ypmZgOzQvr/DylKFzRTWKgzFz3Ix6RLAETcGoEvg9vqI1/GfEZapKUqLzHBZmuI88rUhB6ci7f7mOztRWoFd6vrBLjWKISRUuk0qDM8P8AgsoJmB2SlIe5+kAlJDizeu0WloU5dOB8zz3jN7D0niXjhCSlCwxHUWf5PHm57HyqDnOL+kHRJZJBBerHHf3+kDV4dsAnLpVta5fv94by0x0qLJAT/aSLk+sWTpWscA3OADx3tDaZIqd6gRVax9SNiDDMjTmo1kTOEuxbAU3pGUyF6MBVjUWqDv8AT94YElym2RYglgfTaNE6VJCqiUgqqAZ1KSzNDkhCT5EuQkktYBIuXfJ9MQJmytKQkGyWJIJ8pL5HBgql3AFXQakte53EXMoFA/psg3DnzPv3bmCkU9VKGBCUqwPUH7wgCSAS6yoEG6QGucWwYYQtAK0hKikBzhniikUrKlEC1TvYl8fLeBypgXMKgKAC5Cjm23YwZ7Wu6nTUuzqIuOC985hk6ilqV5DliwfexikievqSQVBKbEM6R74zHKUsKqiprkDue0b48e2bWBq1i4/CCdr8tHEyQKSb/ibjs20aE6kpUk3pTZIyFPdz25gWiUwLprYYPL2Pdv1jO9ts+tq6VXLFJKXvuOz8xWVq5ZUQsA7EgdXcg+sO6y5CqQFHy8h8HvFJWgKqlMHAy/m2IA2hnILytegMy7g4Nm4xvHZfi/w1FYKTz7785gczQhQKqAhIukk3I9+8ARpQCgElJf19m3h/JRoHWmZLE89SSaaaep3bp/zBUTAkhNLoBKurL/lY97vC+g1QRLEpRYpWSDg3vbtB0r3JccZ940WR/Km7AvuOXOHNoZ0+iNphSk0kBlYc2wPvDcubQUpIHUC5VgDIaCyNMhYuWB4GQ7e0ctaLjSgKGSo2I2N/vxBVyAkEqd0Hy7gE5O0E1kohNKxYHpY2+n4mtDh1SCQQ6ekJYY9yd3hBWXNSpRUeoBTgZIH5b3qjkxIrAZgolnslu3pF1BRKlAAUtTcE23ffiOzJjFIuQ2Bcknh9+0VS0tJAcKFLFyRsN/nBDq11AIpS16muCMDtb7xaVrulSAgszXAB4ydnjq7AApcNgZU3PBEEFc0eoUAQoin8dRcelXY3tBUrS4UtKWCSLXKku5IGQ/6wLTLCpV0/EALg/l4BG4BzAUpK85B83cbA7JaH0GkZjgUJoSXfcMcJtiEZXh9UwJrQgAYJwL5HJi2lIsVVBBIsMZIv39ImulGukM7Pewfa+57RbqdnaZqq6jgBRPHI2PBgmnLqqWekGllFklxz68wtp0LIHxHCk2S5a28E8TIuHJfFmq5cciLyl1AuUvQUlxcEd2O4aC6eT8UFTqTdmTi28K6mWtAQ5So3SnBOM+0SVq5ksUgjm0W30MZ05SQSC3mIJxiwA+0EKHRUwdIu5vfsIGJQeixBUzkvi9Q946shUsrULjcGxYtZvlFjSgKVUinqBcv82B2EVJNRKApBG2f+PDk4Ckujpa97kgf/ADA9LN6QpRtxgJfj94E4rTBVKFKKVAWCr+5bAeFVyinr2vu5tt2D3htIKiSSAxZLZI7niA6pLDqYAG5fn8Xf0hUBM4EFzWG6Gt6ufnAdQKTVLdL7bN2O8FGnDEC7qfgl/tHEyyLmohIsGx3HMTVGSmpN2xjLE7F4e0JZCqgFEjH6CMSbI6woK8wcnjf6xpSlCYEgEA2PDHuYzvZvgzPSKVBRDMG9bNjcd4tqNIpk5KEhyBYgnLjc8ekU1SqGLhnYXDk2f0i02bSSn8LB354td4d7ZoM3TmYeh77bADnkwTVrQVpUFFmZlAmmnYEfrF9JNST1OkAsmx9QX+kVTMF6EKZVyglnJf5AZhC8lJYOE0qLkGwceUvyLw0lYYKFLF2SxcgWJPcmE5DkJBSTbyvY3d+14svUkKL0thwSG4v6wKmELUmaEG27i6nVioYAAjrIqdLjrYqZnszvgvxAJy6pSSxqDg7EnchQyBHZDKSCouCag9uoBvaNdAxK0zVFygU3DdNjZuCYprCoIcst83uPVOzR1BJBchgwZnZ975EUC0qUFAkqT5gwawYFhF6QU5ZYMKGwC5J/9uTDKJig1IZNLpqPVfPcpMKy5brqWbKBYqe57j8LR06VLdAUFAdBuzb33EW6BBI6Kluog/gF08B+ItIlJAyp977xNKmpQAUU/mI/TkwE6lAcKStwW6Xb6RQheIyQhBKQASqktxxA9AXUpJwwt7RIkEM8G9bYygMGSX79UV1GnSFoSAGKSSOTaJEh5MwumUAgneowXQyx8dsjqsbiwGxjkSLiQ0pdyc1m/uY5PUSGJtQn7mJEjUPotqpYvb8YhLSm7f2v9TEiRxrR2clsW6iIdSs/DUd6s7xIkIO6s9Ke7H5xNLJAmz0gWAQR8jEiRoAaosZQFgqYXbd2eOTUArKdgoADtEiRJbUj+ohP4XqbZ7XhjSSwZ4SQ4KVEj5xIka/TPpkJWRUASxQ5Hu0aHhIZKm3H6PEiRi+fltwjp05/MFA94BLnqXQlRJAWwHb2iRI19BpeKaZMuYsIFIAcNsWims06eghw6ASxIcnexiRI68P7fH053w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5372" name="Picture 12" descr="http://www.gobiernodecanarias.org/educacion/4/Medusa/GCMWeb/DocsUp/Recursos/43646960K/Ecosistemas/EcosistemasMarinos/PSD/imagesfauna/caboso%20gran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653136"/>
            <a:ext cx="3276408" cy="187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185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ca-ES" dirty="0" err="1" smtClean="0"/>
              <a:t>L’estimul</a:t>
            </a:r>
            <a:r>
              <a:rPr lang="ca-ES" dirty="0" smtClean="0"/>
              <a:t> i la resposta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a-ES" dirty="0" smtClean="0"/>
              <a:t>Què és un estímul? </a:t>
            </a:r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Què </a:t>
            </a:r>
            <a:r>
              <a:rPr lang="ca-ES" dirty="0"/>
              <a:t>é</a:t>
            </a:r>
            <a:r>
              <a:rPr lang="ca-ES" dirty="0" smtClean="0"/>
              <a:t>s una resposta? </a:t>
            </a:r>
            <a:endParaRPr lang="ca-ES" dirty="0"/>
          </a:p>
        </p:txBody>
      </p:sp>
      <p:pic>
        <p:nvPicPr>
          <p:cNvPr id="14338" name="Picture 2" descr="http://upload.wikimedia.org/wikipedia/commons/6/6e/The_su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65738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2.bp.blogspot.com/_L54XLc6X6IY/S7I-F5TO6nI/AAAAAAAAAH8/mkMjC309jHk/s400/fi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92367"/>
            <a:ext cx="1584176" cy="218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www.fiesta1037.fm/sites/default/files/imagecache/noticia-node/insectos_en_la_luz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25144"/>
            <a:ext cx="4176464" cy="185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140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a-ES" dirty="0" smtClean="0"/>
              <a:t>Sensacions i percepció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7344816" cy="5105981"/>
          </a:xfrm>
        </p:spPr>
        <p:txBody>
          <a:bodyPr/>
          <a:lstStyle/>
          <a:p>
            <a:r>
              <a:rPr lang="ca-ES" dirty="0" smtClean="0"/>
              <a:t>Què és una sensació? 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Què és una percepció? </a:t>
            </a:r>
            <a:endParaRPr lang="ca-ES" dirty="0"/>
          </a:p>
        </p:txBody>
      </p:sp>
      <p:pic>
        <p:nvPicPr>
          <p:cNvPr id="16386" name="Picture 2" descr="http://blogmedicinal.salud.es/wp-content/uploads/2012/08/picadura-insec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i1.wp.com/www3.gobiernodecanarias.org/medusa/ecoblog/lperperc/files/2013/01/IBM-Flashing-Zebra-Crossing-1-1.png?resize=623%2C3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93096"/>
            <a:ext cx="4536504" cy="241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34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smtClean="0"/>
              <a:t>El comportament  i l’adaptació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7239000" cy="4846320"/>
          </a:xfrm>
        </p:spPr>
        <p:txBody>
          <a:bodyPr/>
          <a:lstStyle/>
          <a:p>
            <a:r>
              <a:rPr lang="ca-ES" dirty="0" smtClean="0"/>
              <a:t>Tipus de comportament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L’adaptació</a:t>
            </a:r>
            <a:endParaRPr lang="ca-ES" dirty="0"/>
          </a:p>
        </p:txBody>
      </p:sp>
      <p:sp>
        <p:nvSpPr>
          <p:cNvPr id="29698" name="AutoShape 2" descr="data:image/jpeg;base64,/9j/4AAQSkZJRgABAQAAAQABAAD/2wBDAAkGBwgHBgkIBwgKCgkLDRYPDQwMDRsUFRAWIB0iIiAdHx8kKDQsJCYxJx8fLT0tMTU3Ojo6Iys/RD84QzQ5Ojf/2wBDAQoKCg0MDRoPDxo3JR8lNzc3Nzc3Nzc3Nzc3Nzc3Nzc3Nzc3Nzc3Nzc3Nzc3Nzc3Nzc3Nzc3Nzc3Nzc3Nzc3Nzf/wAARCADHAP4DASIAAhEBAxEB/8QAGwAAAgMBAQEAAAAAAAAAAAAABAUCAwYAAQf/xAA6EAABAwMDAgQDBgUEAgMAAAABAAIDBBEhBRIxQVETImFxBjKBFCNCUpGxFSSCodEHM3LhU2JDksH/xAAZAQADAQEBAAAAAAAAAAAAAAAAAQIDBAX/xAAfEQEBAAIDAQEBAQEAAAAAAAAAAQIRAxIhMUEiUQT/2gAMAwEAAhEDEQA/ANJtuVxs02UJahjMA5VBqQXcqTHRtvlFxDjKX075JTtiY5x9AnlBpVRJZ0x2DsmTyJm51mi5TSloreaXHor4IYaVtmi57qqoqEwtlqY4m2aQEqrqvFyb+ipqJQSbnCWTyFzjt4StVI8qalzib4QzZLOuvSN3K8MfVSoXDUWsCi2iOUZ5SxoREZI4TKwWKZvSye0krKWBkbbXIuUhjcUUQ55DtxGEy0aPrfGmZEDjkpi2YWAHCz1FG5khfIfZMN9xhOUWGXjjuoSGCQWlY13uEvLiDyoF7i8ZRstDxRUJ/wDgZ+il9iov/Az9EEJnNHKsbMTygaXnTqM8Rhvso/w+BvDiomYqqSpLAcpjS/7JCOHFeOpjbyEFBCv28q6Kta4X6oJMscMOFlJosptnvybhWDY7p+iAqJwqXIl0V/lN0PLG9vQoJRI7oh3WKseCqyMeqAqcAq9uVaWqTWgoJgqeGeqkAF1p9K+H4zZ9S657LtPpCLBrOFoqamk2DCmRSdLSwUrQ2KNo9bK577AkqTY3AeblQew9T9FQCTSO/De6DkMjr3wmTmAHcUDVTQg2c4XPRKmVVDC8HPCEMTndwj5nxN8wz6Kk1UViHDlSpR4NuMrxzdvK9kqWcM5Q7pgTyluHqrm56K+MYQbZmjkrx9U4izECmPjMaQ0HJNk3mjY+FjQdpA5WXoiXVUZcb+ZaGR95MFMpFkZfF82Qi/GYyPIsgXSnbxdVPcXg8hGz1tbNUjd5XK2HxHi9ilfhvMlwnFNMYmje3ACJRYtEbuoUstOV4NShcbEWXNqYJJQ1uVSfUsuGELUggEDCYNqYbWaGg+qonlieS1zB7gpkTOLg/BuiaacEXe0Y6KusY0C7HgehSzxnxu+8Y4DoUh9aKN0Ls7i36oljHcsluPVZoV1sg+wV41RzALfujY00Yc9o8zb+oXol3ccJJFrhA8wui4tVppvn8p7ploxvEfmYFY1kBGI2oRjo5ReKRrj68r0vdGbOBv3QF8ggFwY2oSSOAny3ard7XjNiqpIN2WOugCIoKeAeUBW+MwcWWdk1hoJsboWXWQGmxyluHqtTJVMaOQl9VXxsyXX9FlZdXkN7OQc9bI8XJNu6m5rmFaCr1fykX2nolFTVPky3JOQh4GmotuyB1Tukoo2WcW56XWdyta48ZbT01XO0EtLQT1R8WkOcB4j01jj4wrtgSX1hO7TI2D5roKopYoyCWEjrbotDIwEYGUFNTOecOcppyEslAHDdBLf0LULNTVkZ+Xy97J+NJDzc7799yubprhhr3D63RuncYzlJM2KoZ4pIIPUJ6Khj3Xa4W91OTSZn/jY4f+zUM7TJ4CS1jf6SqmX+s7x/4L8UWuuM7SLBCwxvJLZgWG2PVC/aQ2Z0LvLI38J6+yrvDnDlZuQa6Zwd5UbE9xgLnnJS6B4OXBFPmAbYdMJxFjyezGi3zFACSUv2xk3J5BVskhlmDB1wnFBp8cdnvyeU5Ni3rPXkVH4dMXSSOuc2uls9TNE8hrtzb9U41GZojIBWaqnhziQqrP69krfEdeW4RFO5j+ZAQeMpaSCACFKJm94DWm/ogWHRo4JTgWPphC1Gmyg3Y7cOyIpKWrGYyT7hMaejrMeLCHZ5BshPwhi0yokNmscEU3RK8ZDSQtZCzwWD7rPoukroo8OO09inou1ZP7LXQfgeLdkTBXVkYDZo3Pb2cE3l1eNrtvX2VR1iG9nsaR3sgK43NlG5l2O/L0UjUFuHWBUm6nQPtuaGn0VjnUc+Q9v1TJ8+lnDeXIGasyQ39UI+VznWJXjGB5sXZWLoi7dLIRZ3PS6cUFM8NAfnqMZUNNowyxkaD1bdPaSn8+4DhTa0xxXUtM3w2XaAb59Ewa0N7KtgAAPVWbrDJ/VC1l1F0gvyqJJgOqoEhe+18JHIMad3+VNu2/F0DJVsYQwOwOV6yrD8jjon4NWmBeAMBUOqLHoEJNV7Wk3wEthmnr65sFLmxu93Rje5U2nMWkgkdJ/lTeR1XgfHAwMZ06oaae/VOpktdKGk2ICQ63pZqi2alfsnZkevomz5Ol1U53fKnW2uNywu4RwzysYGzN2vHKufVAm1+SvdZo5ns+1UnmlaPNF0kHp6oCSiqzA2obC8Ai5BGQrl/EZYS/1DjTS2SqBPAymdRqAB2RlZaiq3MJGQ7sj6UOe/c4q5WOWM36YzSl4yLpdO2zjhHbgBlVOYHG6pFgakpzPKBawWko6SmpW75bXS6lIhF+vdKNY1SpmlFFpjXTVchs0NzZP4izbYP1aGIWjYhZdaeflACRU+g1tPSiTValr5udjTx7lLdUo3zUsscJIfa7SO6N1PWNNJqc7x/uWHog5asuN3OJPqVgdP1ippJfBqg/m2U0qNbYwAbXknjCNn000heyc+UneOl14WEZccBKNPnqC0ubt3OPVRrJq4kh5Jb/6pbGjN1ZTtdtPI9V6KiF3yvI9isxO2U2e0EkcheMmkaPxD6JbPrFQYTbF0bQUwlkG5owe6MfStjbwr6OItZ4oxnA7qKvD2mFPC2+0i2Eyg8jbDKBp3Ae5Rm+2VLdfvAQs1TbAK8lkwbJfPJzZFVIvfUc5yq3VYiYXON8IJziTcnhL6+QiM3JN+gU7XJtKbU90lgeTlM6apvGCTiyxLpXmXdkZwAjqnVfCpGhjskIlVZ+G+qam+WRlJR+aaQ7Wi/Cf6YYtNpG01O7fK7MsnV7v8LC6HJMC6oN3TzYjAzYd/qvoOiaY6CITVeZHZt2TntTnqeCmNkc3c6/oFF4sPNyiJ5mtbYYslFXWAEi9k6MZatkkaOMKh04B5QEtYCDZyGkqwRyp206ncVQL2NrFTq640sTZTG2SK9n+izzasg4KYU9Q2aIxSjc1wsQeoS3tFmrta+u02sNvBAf0IRjqAbB9nkINuqCptKpad4fHGfS5unMAL1txy69cnPnjv+C80s8Ld0hB7AdVVtrfDL9ob6WWio4Gyu3nIAwrn0zTHa3K06su9/WMFPqNdUNp4nOu42sMLVUGm0ugUpbFZ9S//AHJSMn09kxpKWOgidIQPFcP0HZKq2Yve5ziiTSblvwJVSvkcS92Eue9m4he1k73nbGCSqG6VqUrDIyE29cI2chdq2lx1IMsbR4nOOqWR07Zo9jxZ7U8Lp6Z+ypjcw+oQlbFtcKiH+oBI9rtLmDAIpR528Js3wncpK5gnhZLCbO5BVkcswYTMQ2w5BQVN/BiJuA2/svHxNx92D6AJXTVk7zfG3oSMo6Oq2ts/PumSrUIrRuJNsYChAwiFtuAVdXtc5pee6Ea4hoF+vCyybcZjA4Nu7nsVJ0yH3eT0Vb37RlRt0xbLUW6oV81+ELNMS89lAS5FlOz0Njbutn9FKWi8YDdwqI5xcXP6o2nnEkjWgXJNgqPVL5vh81AAhZ9UBWfA+pTOjbTOaWOcA/cbbR1Pqvo9JC2OMXy6ysle8YjGfVPrETO78JNJ0Km0poe8B0oFgeyJqa4DAKlW0kszCX13hH0GFmK+KWCUs+0NkPcdUW38XjJfaIrdUtcbrJJU6iDck2KErnytcbkpTJMSclZ+tsbNGzq64wVE1WOcJQHkjBUw89U9C01jmze6Y0k5uD+qQxyI+lkufZCK2unzNlZtdnsjZ5Hw0zhE25OLrN6dUbSFpYJhLGD1WmNc2eEt9OdNj207QegARVNGC0OPA4UKMXpW9yFdK8RR7RwAt4479C17twIuk8sLpTYAphK/xHoqkgGCQgfAunaPE0h8gufVN/DAbZosFYGhoXqZW7L6rSYKsWnaLKv+G6XRRWbTRkD84v8AujKqpbCwklIpJJayWwOD/ZIk5jQvaWCih2+jbfskOpaVSS+aFz47fgJu0rU01DE21wHH1Rn2WnI80UZ/oCNHt82kAgFiLWQ5e5xuV9Lm03TpB95SxH+hK6n4d0qRwLQ6L0a4paPszmohtyATb1S1v+6QeLompfIGOBF8clL2yfeuWebfiMi+wVFQ/C7eLXQtQ8rKuvGbDzvF1SJLE8qMr7lRd5WXPVKK1pa2e55THR5P5xrib2BIWeEtpOUfp9W1tQ2xF09C2fH0OOrjjju9w4SnUfiCOIu2SW7JXV1b3wHabWWUrZH7y4nA5ui2njhPtT1/4yqWVbKdrXSbskh1g0FR02vkq9SZlxY1pLspLW07ZZRIHAPdbjqtB8NxQwG77bkSNMsprUH1sLni4bhI6uBzXX2rY1FXR08e+d7Wjt1Wd1DVqCW4jY/3smzmORLaymMqMskZJLbgHuoiUA7b5T0V3BDSRayMp5ACLJaH5uEZSi5F1Ngl2fUcnBC0GlVXnDSVnaK2BZGRyGnqbdHcIlTcdvpWnP8A5cEnAGFCpeSbCyhTB0NFFG/5g0bvdSjLN1yLrqnx5uX15DCXuvZM4Yw1qpheOjbIhpuE0pKqolEbCVN5DW3KTalVcsaUAJVzuqJtre9kdTQNgjF8k8lDaXEDuncLjhv+UcbuN+iUNJr+wVheQFUbMFyLIKtrY42kXymQmeewtdDMbLISenqlP2h8svkJJT2gikMXn59kGwdVU4zYpTHJulJHdXVLrtNzhLI5gypLQcFZZx0cd1TpjvKqZ8qcdi3HVeubcXWVjqxoCOLfKeyor32Nm8BMdm0OI5KXTxl0lj9ULntLmxySuszCHnE1NKwQOLp3Os0dLp40MZE6wyceyX0tjUz1BGIm7GX7nk/p+6YuJ5NN4TGSO+RwAd6BZn4r0+oq42Mgd90DdwH4uy00bRNpkRObsSSSSWnPh7rx9ARwpXjdTZVQUZYyJpuSBa5Tmji8OVpc6zRkoaMgG4NyjNwkgIHNlRS+lGqVLpZpZnf7bASM9AsfPr1ZM/7giFnQAXP6px8TeN9jlbE5zW8uA6jsslE6xV4zxHPyXtMfwZvnlP3ksjvdxKvhfPTHxYHuuOW3wfdVQyAmyOpADuBRSx9aDTpxPFHISNsgx3B7FM2OLHWdgrN6K8tdNELbdy0MEokhs43c3F1FjS4+bMKaqLXDK1OgU7dT1GkJ4hd4j/UD/uywrpdpAX0b/TyNw06are0De7Yw9wOf7/sjHH1jy5awta2d9+DleRm5A6IWWXuVbTHNyMd10vPMouALIpuAqKYCysnkDGklCQtfUCNhys/IXSyho+aQ2CIrpvEltddo0Xj1T5yPJH5W+/VI4bRRiKJsbeALLyQhgvZXE8pdXS7Ac5TIJX1hBIaTdIaqdxeQSiKuQ5JKCp4vGmF7lKqkN9FpXyPDjcBa6FgjYGjPulmlU2yNo4CbYaEyr4lKXvvhAzxPaQ4DIN7rZR6Ru5FlCo0PGQbeyzs20mWiHTqoSM2uPmCPa8HF0FX6Y+kO+LkIWOrJwTZw5BWdljpwz2cFm4XCDmZZxNl7SVrd21/BwiKhrSMdQk3wpa62x1/UoR0RioWC1i+7z9f+rKypd4YciaqPeA0drJVpr0bRMI06FvZiS6m0byU6a7bT27CyT1rg42vm6VVjCm7mONuFdFU7TcH6KMgvkKgNJcbJypsXVkEdU0lgBJGWnqsPqumOopC9gJiJ/wDr6FbRuDg2K6aFlQwsmaCHCxuOQrlZZzc9fPo3WcE3pXgNObIyo+GmB+6CZ238pF7LotGawWkkLj24TtPjxqWmbGiR5N9xOU4pHbRIb3zyEDDSeFiJtvY8IokRRhg55Kltl5jpZuL3gNy4mwA6r7LpdL/DtGpaVo80cY3f8jk/3K+U/B9H/ENfpWOBLY3eK/HRuf3svrdRKD2V8c/XB/0ZfMVXiOc7KZ0QdIQBcC6Uss6QXPPZP9PbtbcgBaxy0wYAxgSzUqmwIuUbM/awrP1cu+QoSFqpdkLnfiOAn2k0/wBl0+Jh+cjc73KzrGmr1Wnph8rTud+61khAx2Sh1XNI1jCVn62cveTewCYajUWaQCMrN6nVNiZsJ8xRRIHq6jc4gfoj9Dp3SStceAeUkp7yyi/UrcaDRbIw5wSntVfIcU0YZGLqupqQx1gPqrZXbW2Suqd5lSF1BQNFpJBf8oKNlhEgs5oLe1leLAWXosgM/X/DcFVcsc5hPbIWXrv9PamR5fBVRA9iCLr6QSFEkJWSqmVj47W/CGu0QJ8ETNbndE4E/pyhYKl7onQzNLZo8Oa4WIX2ktBS/UNF0+vBNTTRud+cCzh9VF45+NsOe4318cltIbHjqEY54IvdafU/gWXxt+nTt2E/LLjb9RylNd8K6vSNuI45gP8Axvz+hsouGTuw58L+l3i/duBKV1PU35KlPUOppjBUtdFJ1a8WKGlmBJsVDWZKnG/CiBY37qbbDldYfRBWo7euMri2y9c3POF179U0VVtK9O62QD7hSeQ0XJCqiklqJPDpYXSu6kcD3KNpt058jgMMAS+aUh1rXJ6DlaODQ55Reql2j8sf+UWyioaBzWxsaZnmzRy4lPVZXmkM/wDTihfBTVFbURlj5CGMB52jP7/stVL5ybdULQtFNSMZ2HbqiA/qOfVayajkzy7XYykiaHN5x3snUDrAAJFTOJIJ/sm9K66uM6nqE2yEpCX/ADPJwBdNdVfaMC4Wfrn7YgwcvP8AZKiGnwxGXy1FW/2B902qZdoOf7oXRWeDpTMZeS5UahUbL2v+qfyC/QGp1YaHvcRtYLrJPkkqpy5xvc3TDW6guDYgcuO5y80eidPK0WOSoXPIaaDp5keC4YW2hY2CK3CD0+mjo4RxfuoVtYLFrclXJpFu0NQrTlsd0mqIqqSzjIBdHNbf7yU4HCX1tUTJZnT1SojaXH5gvQWngpA6oc6YNbJ5QL46oj7WGg3d+iojfy9Su8vQpN9qcTcvKqlrngeWRwQD0ht+V5tBPKzTa6drid90dR6iJHfeWBAwgzN7gB68AISsnjpYHPkIwLklePqri0eO1+oWY+J6uUSxQuuGONz2KRyMx8W1L6+Fzqihc6C92SBnH16L54a19LUeFVMkjaT5HvGHD3X3yifDVUrYzG1zS2xBCzWv/DUUYcWwtkpn8sc2+3/pRlht0cfN18fOop2vbggq8Owo6x8MSUpdNpchZ1MJy36dlnH6lV0rzFURlrx0WdxronLK0rnjuqHzNHVI49Qqah22KF7iewV7WTeKPtYc1h/DYg/VLrReSG+n0r9TmtctgByR19AtVBDHSRtjggO0dGhJdNr4IGNYyNxtjytT+nr4ngXa4e4Vyac2eVyVvZVSjpE3sDkobQtNd/EZ6ie58N+1lz17pw2ogcQC8Ani+F6f5eQyW8h+a3T1TRsxBFl6x9jyqS7yhwODwoNObKkmcL/OE7o3eXr+qzlO4khO6Z4DR7JxNdqzgWjKz9W4GqYCeGp1XOLmgpNO3dW/0hFEaUvMVDCxo4YL3SOtluSTawTKuftjYOgaP2Wc1eYtgdY5dgIohW1zqysLgLgnHstvolGykgEj7biOqzWgUg3h5GBlaSechuxqUgyoiqrS54YzJPResia1gfLzyhKQefeTcq2vqBGy11SQtfV8tbe3CSyyku5V1TKS7P6LOa9rP8PLI4QHSuyb9As8q1wxt8jdMcb3vlXNKrY3HHVTtZa6Zbc95tgodxPVWycKkoNw+Vc0nd5TY9F18IeV5Y4EIA5kzxuDy5t83GbqUrIqiP8AmBuaRbIVDT4kO5DeJI525rgCzolThlTUYhsYXEtHQI4s8SPa8Xv3VGnNmfGHSWaTknumIAHqUxWXrdIYZXNDRY8IBvwlSTPDp4GPsfxC61lUzcbt5C6F9wAQjUPtQNDotJSx7YYGMHo2yznxzocU9E6ZkbRJHkGy3bcofUKVtTTvjeLhwISs3Clu3yHTdKe8Dc7aOwC01FpcMQBcBf1QJa+hqnwSfMx1uOU4pYtRmaDFSuLT1IA/dRI0tWSUsLmbXNFuyBmp3QgiM74/yHkeycDT9Qt5qcG3YhVSwuYds8Toz6hGk7KaGZpY6G/yfKDzbt9FaHWdk9VXXaRM94qKCRrZm9HcO9ChjLLHb7TC6J/Vp/z1Qf08pjex6JnCbJLp04laAOicQC1rqomvan5Ute29WT6BM6n5UA/E5PomkXqDvk7bQs7qA8WdjOgyn9flkX/AJI8Xnc490qcMNPIhjwVY+e7iQgmyWba6thG9wRCNaNxtuPKF1CS7znCMiGyI2Siuk+8IsnRC+tqWU8Mk8hs1guvndXNLW1Mk8nLjdPvimtM8wpIneSM3fbqUojjAGFzZ13cWOpt9shYCCPVTMWFy5dkecFqXNhbnJPAQrJGyg2uCOQuXIs8G/XOwqHu3OLey5cpXF1K7bdh4PCrlAimD+e65ciiD4tSc5uBYBFUdR4jL3dk8LlyAIeSADyFXG4b1y5AFjhe3vcLlyAS1+mRPr2VRY0vGCm1MGhgFly5AEtsvZo45oyyVgc08ghcuQTL6joNRTyl+n1HkORFJ/wDhSeeqdE/7PqMABPTDgVy5TYvH11PTx08nj0xPh9WHp7JvTzteARwVy5KCr57bUtmd/MW7rlyaRdfiKL/gEmI8xK5cmHD1R9GwYXLkAymOyFZTX640dO+QG7z5WX7rlynP404pvKMMCXuLnEknJV7AbYXLlzV3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700" name="AutoShape 4" descr="data:image/jpeg;base64,/9j/4AAQSkZJRgABAQAAAQABAAD/2wBDAAkGBwgHBgkIBwgKCgkLDRYPDQwMDRsUFRAWIB0iIiAdHx8kKDQsJCYxJx8fLT0tMTU3Ojo6Iys/RD84QzQ5Ojf/2wBDAQoKCg0MDRoPDxo3JR8lNzc3Nzc3Nzc3Nzc3Nzc3Nzc3Nzc3Nzc3Nzc3Nzc3Nzc3Nzc3Nzc3Nzc3Nzc3Nzc3Nzf/wAARCADHAP4DASIAAhEBAxEB/8QAGwAAAgMBAQEAAAAAAAAAAAAABAUCAwYAAQf/xAA6EAABAwMDAgQDBgUEAgMAAAABAAIDBBEhBRIxQVETImFxBjKBFCNCUpGxFSSCodEHM3LhU2JDksH/xAAZAQADAQEBAAAAAAAAAAAAAAAAAQIDBAX/xAAfEQEBAAIDAQEBAQEAAAAAAAAAAQIRAxIhMUEiUQT/2gAMAwEAAhEDEQA/ANJtuVxs02UJahjMA5VBqQXcqTHRtvlFxDjKX075JTtiY5x9AnlBpVRJZ0x2DsmTyJm51mi5TSloreaXHor4IYaVtmi57qqoqEwtlqY4m2aQEqrqvFyb+ipqJQSbnCWTyFzjt4StVI8qalzib4QzZLOuvSN3K8MfVSoXDUWsCi2iOUZ5SxoREZI4TKwWKZvSye0krKWBkbbXIuUhjcUUQ55DtxGEy0aPrfGmZEDjkpi2YWAHCz1FG5khfIfZMN9xhOUWGXjjuoSGCQWlY13uEvLiDyoF7i8ZRstDxRUJ/wDgZ+il9iov/Az9EEJnNHKsbMTygaXnTqM8Rhvso/w+BvDiomYqqSpLAcpjS/7JCOHFeOpjbyEFBCv28q6Kta4X6oJMscMOFlJosptnvybhWDY7p+iAqJwqXIl0V/lN0PLG9vQoJRI7oh3WKseCqyMeqAqcAq9uVaWqTWgoJgqeGeqkAF1p9K+H4zZ9S657LtPpCLBrOFoqamk2DCmRSdLSwUrQ2KNo9bK577AkqTY3AeblQew9T9FQCTSO/De6DkMjr3wmTmAHcUDVTQg2c4XPRKmVVDC8HPCEMTndwj5nxN8wz6Kk1UViHDlSpR4NuMrxzdvK9kqWcM5Q7pgTyluHqrm56K+MYQbZmjkrx9U4izECmPjMaQ0HJNk3mjY+FjQdpA5WXoiXVUZcb+ZaGR95MFMpFkZfF82Qi/GYyPIsgXSnbxdVPcXg8hGz1tbNUjd5XK2HxHi9ilfhvMlwnFNMYmje3ACJRYtEbuoUstOV4NShcbEWXNqYJJQ1uVSfUsuGELUggEDCYNqYbWaGg+qonlieS1zB7gpkTOLg/BuiaacEXe0Y6KusY0C7HgehSzxnxu+8Y4DoUh9aKN0Ls7i36oljHcsluPVZoV1sg+wV41RzALfujY00Yc9o8zb+oXol3ccJJFrhA8wui4tVppvn8p7ploxvEfmYFY1kBGI2oRjo5ReKRrj68r0vdGbOBv3QF8ggFwY2oSSOAny3ard7XjNiqpIN2WOugCIoKeAeUBW+MwcWWdk1hoJsboWXWQGmxyluHqtTJVMaOQl9VXxsyXX9FlZdXkN7OQc9bI8XJNu6m5rmFaCr1fykX2nolFTVPky3JOQh4GmotuyB1Tukoo2WcW56XWdyta48ZbT01XO0EtLQT1R8WkOcB4j01jj4wrtgSX1hO7TI2D5roKopYoyCWEjrbotDIwEYGUFNTOecOcppyEslAHDdBLf0LULNTVkZ+Xy97J+NJDzc7799yubprhhr3D63RuncYzlJM2KoZ4pIIPUJ6Khj3Xa4W91OTSZn/jY4f+zUM7TJ4CS1jf6SqmX+s7x/4L8UWuuM7SLBCwxvJLZgWG2PVC/aQ2Z0LvLI38J6+yrvDnDlZuQa6Zwd5UbE9xgLnnJS6B4OXBFPmAbYdMJxFjyezGi3zFACSUv2xk3J5BVskhlmDB1wnFBp8cdnvyeU5Ni3rPXkVH4dMXSSOuc2uls9TNE8hrtzb9U41GZojIBWaqnhziQqrP69krfEdeW4RFO5j+ZAQeMpaSCACFKJm94DWm/ogWHRo4JTgWPphC1Gmyg3Y7cOyIpKWrGYyT7hMaejrMeLCHZ5BshPwhi0yokNmscEU3RK8ZDSQtZCzwWD7rPoukroo8OO09inou1ZP7LXQfgeLdkTBXVkYDZo3Pb2cE3l1eNrtvX2VR1iG9nsaR3sgK43NlG5l2O/L0UjUFuHWBUm6nQPtuaGn0VjnUc+Q9v1TJ8+lnDeXIGasyQ39UI+VznWJXjGB5sXZWLoi7dLIRZ3PS6cUFM8NAfnqMZUNNowyxkaD1bdPaSn8+4DhTa0xxXUtM3w2XaAb59Ewa0N7KtgAAPVWbrDJ/VC1l1F0gvyqJJgOqoEhe+18JHIMad3+VNu2/F0DJVsYQwOwOV6yrD8jjon4NWmBeAMBUOqLHoEJNV7Wk3wEthmnr65sFLmxu93Rje5U2nMWkgkdJ/lTeR1XgfHAwMZ06oaae/VOpktdKGk2ICQ63pZqi2alfsnZkevomz5Ol1U53fKnW2uNywu4RwzysYGzN2vHKufVAm1+SvdZo5ns+1UnmlaPNF0kHp6oCSiqzA2obC8Ai5BGQrl/EZYS/1DjTS2SqBPAymdRqAB2RlZaiq3MJGQ7sj6UOe/c4q5WOWM36YzSl4yLpdO2zjhHbgBlVOYHG6pFgakpzPKBawWko6SmpW75bXS6lIhF+vdKNY1SpmlFFpjXTVchs0NzZP4izbYP1aGIWjYhZdaeflACRU+g1tPSiTValr5udjTx7lLdUo3zUsscJIfa7SO6N1PWNNJqc7x/uWHog5asuN3OJPqVgdP1ippJfBqg/m2U0qNbYwAbXknjCNn000heyc+UneOl14WEZccBKNPnqC0ubt3OPVRrJq4kh5Jb/6pbGjN1ZTtdtPI9V6KiF3yvI9isxO2U2e0EkcheMmkaPxD6JbPrFQYTbF0bQUwlkG5owe6MfStjbwr6OItZ4oxnA7qKvD2mFPC2+0i2Eyg8jbDKBp3Ae5Rm+2VLdfvAQs1TbAK8lkwbJfPJzZFVIvfUc5yq3VYiYXON8IJziTcnhL6+QiM3JN+gU7XJtKbU90lgeTlM6apvGCTiyxLpXmXdkZwAjqnVfCpGhjskIlVZ+G+qam+WRlJR+aaQ7Wi/Cf6YYtNpG01O7fK7MsnV7v8LC6HJMC6oN3TzYjAzYd/qvoOiaY6CITVeZHZt2TntTnqeCmNkc3c6/oFF4sPNyiJ5mtbYYslFXWAEi9k6MZatkkaOMKh04B5QEtYCDZyGkqwRyp206ncVQL2NrFTq640sTZTG2SK9n+izzasg4KYU9Q2aIxSjc1wsQeoS3tFmrta+u02sNvBAf0IRjqAbB9nkINuqCptKpad4fHGfS5unMAL1txy69cnPnjv+C80s8Ld0hB7AdVVtrfDL9ob6WWio4Gyu3nIAwrn0zTHa3K06su9/WMFPqNdUNp4nOu42sMLVUGm0ugUpbFZ9S//AHJSMn09kxpKWOgidIQPFcP0HZKq2Yve5ziiTSblvwJVSvkcS92Eue9m4he1k73nbGCSqG6VqUrDIyE29cI2chdq2lx1IMsbR4nOOqWR07Zo9jxZ7U8Lp6Z+ypjcw+oQlbFtcKiH+oBI9rtLmDAIpR528Js3wncpK5gnhZLCbO5BVkcswYTMQ2w5BQVN/BiJuA2/svHxNx92D6AJXTVk7zfG3oSMo6Oq2ts/PumSrUIrRuJNsYChAwiFtuAVdXtc5pee6Ea4hoF+vCyybcZjA4Nu7nsVJ0yH3eT0Vb37RlRt0xbLUW6oV81+ELNMS89lAS5FlOz0Njbutn9FKWi8YDdwqI5xcXP6o2nnEkjWgXJNgqPVL5vh81AAhZ9UBWfA+pTOjbTOaWOcA/cbbR1Pqvo9JC2OMXy6ysle8YjGfVPrETO78JNJ0Km0poe8B0oFgeyJqa4DAKlW0kszCX13hH0GFmK+KWCUs+0NkPcdUW38XjJfaIrdUtcbrJJU6iDck2KErnytcbkpTJMSclZ+tsbNGzq64wVE1WOcJQHkjBUw89U9C01jmze6Y0k5uD+qQxyI+lkufZCK2unzNlZtdnsjZ5Hw0zhE25OLrN6dUbSFpYJhLGD1WmNc2eEt9OdNj207QegARVNGC0OPA4UKMXpW9yFdK8RR7RwAt4479C17twIuk8sLpTYAphK/xHoqkgGCQgfAunaPE0h8gufVN/DAbZosFYGhoXqZW7L6rSYKsWnaLKv+G6XRRWbTRkD84v8AujKqpbCwklIpJJayWwOD/ZIk5jQvaWCih2+jbfskOpaVSS+aFz47fgJu0rU01DE21wHH1Rn2WnI80UZ/oCNHt82kAgFiLWQ5e5xuV9Lm03TpB95SxH+hK6n4d0qRwLQ6L0a4paPszmohtyATb1S1v+6QeLompfIGOBF8clL2yfeuWebfiMi+wVFQ/C7eLXQtQ8rKuvGbDzvF1SJLE8qMr7lRd5WXPVKK1pa2e55THR5P5xrib2BIWeEtpOUfp9W1tQ2xF09C2fH0OOrjjju9w4SnUfiCOIu2SW7JXV1b3wHabWWUrZH7y4nA5ui2njhPtT1/4yqWVbKdrXSbskh1g0FR02vkq9SZlxY1pLspLW07ZZRIHAPdbjqtB8NxQwG77bkSNMsprUH1sLni4bhI6uBzXX2rY1FXR08e+d7Wjt1Wd1DVqCW4jY/3smzmORLaymMqMskZJLbgHuoiUA7b5T0V3BDSRayMp5ACLJaH5uEZSi5F1Ngl2fUcnBC0GlVXnDSVnaK2BZGRyGnqbdHcIlTcdvpWnP8A5cEnAGFCpeSbCyhTB0NFFG/5g0bvdSjLN1yLrqnx5uX15DCXuvZM4Yw1qpheOjbIhpuE0pKqolEbCVN5DW3KTalVcsaUAJVzuqJtre9kdTQNgjF8k8lDaXEDuncLjhv+UcbuN+iUNJr+wVheQFUbMFyLIKtrY42kXymQmeewtdDMbLISenqlP2h8svkJJT2gikMXn59kGwdVU4zYpTHJulJHdXVLrtNzhLI5gypLQcFZZx0cd1TpjvKqZ8qcdi3HVeubcXWVjqxoCOLfKeyor32Nm8BMdm0OI5KXTxl0lj9ULntLmxySuszCHnE1NKwQOLp3Os0dLp40MZE6wyceyX0tjUz1BGIm7GX7nk/p+6YuJ5NN4TGSO+RwAd6BZn4r0+oq42Mgd90DdwH4uy00bRNpkRObsSSSSWnPh7rx9ARwpXjdTZVQUZYyJpuSBa5Tmji8OVpc6zRkoaMgG4NyjNwkgIHNlRS+lGqVLpZpZnf7bASM9AsfPr1ZM/7giFnQAXP6px8TeN9jlbE5zW8uA6jsslE6xV4zxHPyXtMfwZvnlP3ksjvdxKvhfPTHxYHuuOW3wfdVQyAmyOpADuBRSx9aDTpxPFHISNsgx3B7FM2OLHWdgrN6K8tdNELbdy0MEokhs43c3F1FjS4+bMKaqLXDK1OgU7dT1GkJ4hd4j/UD/uywrpdpAX0b/TyNw06are0De7Yw9wOf7/sjHH1jy5awta2d9+DleRm5A6IWWXuVbTHNyMd10vPMouALIpuAqKYCysnkDGklCQtfUCNhys/IXSyho+aQ2CIrpvEltddo0Xj1T5yPJH5W+/VI4bRRiKJsbeALLyQhgvZXE8pdXS7Ac5TIJX1hBIaTdIaqdxeQSiKuQ5JKCp4vGmF7lKqkN9FpXyPDjcBa6FgjYGjPulmlU2yNo4CbYaEyr4lKXvvhAzxPaQ4DIN7rZR6Ru5FlCo0PGQbeyzs20mWiHTqoSM2uPmCPa8HF0FX6Y+kO+LkIWOrJwTZw5BWdljpwz2cFm4XCDmZZxNl7SVrd21/BwiKhrSMdQk3wpa62x1/UoR0RioWC1i+7z9f+rKypd4YciaqPeA0drJVpr0bRMI06FvZiS6m0byU6a7bT27CyT1rg42vm6VVjCm7mONuFdFU7TcH6KMgvkKgNJcbJypsXVkEdU0lgBJGWnqsPqumOopC9gJiJ/wDr6FbRuDg2K6aFlQwsmaCHCxuOQrlZZzc9fPo3WcE3pXgNObIyo+GmB+6CZ238pF7LotGawWkkLj24TtPjxqWmbGiR5N9xOU4pHbRIb3zyEDDSeFiJtvY8IokRRhg55Kltl5jpZuL3gNy4mwA6r7LpdL/DtGpaVo80cY3f8jk/3K+U/B9H/ENfpWOBLY3eK/HRuf3svrdRKD2V8c/XB/0ZfMVXiOc7KZ0QdIQBcC6Uss6QXPPZP9PbtbcgBaxy0wYAxgSzUqmwIuUbM/awrP1cu+QoSFqpdkLnfiOAn2k0/wBl0+Jh+cjc73KzrGmr1Wnph8rTud+61khAx2Sh1XNI1jCVn62cveTewCYajUWaQCMrN6nVNiZsJ8xRRIHq6jc4gfoj9Dp3SStceAeUkp7yyi/UrcaDRbIw5wSntVfIcU0YZGLqupqQx1gPqrZXbW2Suqd5lSF1BQNFpJBf8oKNlhEgs5oLe1leLAWXosgM/X/DcFVcsc5hPbIWXrv9PamR5fBVRA9iCLr6QSFEkJWSqmVj47W/CGu0QJ8ETNbndE4E/pyhYKl7onQzNLZo8Oa4WIX2ktBS/UNF0+vBNTTRud+cCzh9VF45+NsOe4318cltIbHjqEY54IvdafU/gWXxt+nTt2E/LLjb9RylNd8K6vSNuI45gP8Axvz+hsouGTuw58L+l3i/duBKV1PU35KlPUOppjBUtdFJ1a8WKGlmBJsVDWZKnG/CiBY37qbbDldYfRBWo7euMri2y9c3POF179U0VVtK9O62QD7hSeQ0XJCqiklqJPDpYXSu6kcD3KNpt058jgMMAS+aUh1rXJ6DlaODQ55Reql2j8sf+UWyioaBzWxsaZnmzRy4lPVZXmkM/wDTihfBTVFbURlj5CGMB52jP7/stVL5ybdULQtFNSMZ2HbqiA/qOfVayajkzy7XYykiaHN5x3snUDrAAJFTOJIJ/sm9K66uM6nqE2yEpCX/ADPJwBdNdVfaMC4Wfrn7YgwcvP8AZKiGnwxGXy1FW/2B902qZdoOf7oXRWeDpTMZeS5UahUbL2v+qfyC/QGp1YaHvcRtYLrJPkkqpy5xvc3TDW6guDYgcuO5y80eidPK0WOSoXPIaaDp5keC4YW2hY2CK3CD0+mjo4RxfuoVtYLFrclXJpFu0NQrTlsd0mqIqqSzjIBdHNbf7yU4HCX1tUTJZnT1SojaXH5gvQWngpA6oc6YNbJ5QL46oj7WGg3d+iojfy9Su8vQpN9qcTcvKqlrngeWRwQD0ht+V5tBPKzTa6drid90dR6iJHfeWBAwgzN7gB68AISsnjpYHPkIwLklePqri0eO1+oWY+J6uUSxQuuGONz2KRyMx8W1L6+Fzqihc6C92SBnH16L54a19LUeFVMkjaT5HvGHD3X3yifDVUrYzG1zS2xBCzWv/DUUYcWwtkpn8sc2+3/pRlht0cfN18fOop2vbggq8Owo6x8MSUpdNpchZ1MJy36dlnH6lV0rzFURlrx0WdxronLK0rnjuqHzNHVI49Qqah22KF7iewV7WTeKPtYc1h/DYg/VLrReSG+n0r9TmtctgByR19AtVBDHSRtjggO0dGhJdNr4IGNYyNxtjytT+nr4ngXa4e4Vyac2eVyVvZVSjpE3sDkobQtNd/EZ6ie58N+1lz17pw2ogcQC8Ani+F6f5eQyW8h+a3T1TRsxBFl6x9jyqS7yhwODwoNObKkmcL/OE7o3eXr+qzlO4khO6Z4DR7JxNdqzgWjKz9W4GqYCeGp1XOLmgpNO3dW/0hFEaUvMVDCxo4YL3SOtluSTawTKuftjYOgaP2Wc1eYtgdY5dgIohW1zqysLgLgnHstvolGykgEj7biOqzWgUg3h5GBlaSechuxqUgyoiqrS54YzJPResia1gfLzyhKQefeTcq2vqBGy11SQtfV8tbe3CSyyku5V1TKS7P6LOa9rP8PLI4QHSuyb9As8q1wxt8jdMcb3vlXNKrY3HHVTtZa6Zbc95tgodxPVWycKkoNw+Vc0nd5TY9F18IeV5Y4EIA5kzxuDy5t83GbqUrIqiP8AmBuaRbIVDT4kO5DeJI525rgCzolThlTUYhsYXEtHQI4s8SPa8Xv3VGnNmfGHSWaTknumIAHqUxWXrdIYZXNDRY8IBvwlSTPDp4GPsfxC61lUzcbt5C6F9wAQjUPtQNDotJSx7YYGMHo2yznxzocU9E6ZkbRJHkGy3bcofUKVtTTvjeLhwISs3Clu3yHTdKe8Dc7aOwC01FpcMQBcBf1QJa+hqnwSfMx1uOU4pYtRmaDFSuLT1IA/dRI0tWSUsLmbXNFuyBmp3QgiM74/yHkeycDT9Qt5qcG3YhVSwuYds8Toz6hGk7KaGZpY6G/yfKDzbt9FaHWdk9VXXaRM94qKCRrZm9HcO9ChjLLHb7TC6J/Vp/z1Qf08pjex6JnCbJLp04laAOicQC1rqomvan5Ute29WT6BM6n5UA/E5PomkXqDvk7bQs7qA8WdjOgyn9flkX/AJI8Xnc490qcMNPIhjwVY+e7iQgmyWba6thG9wRCNaNxtuPKF1CS7znCMiGyI2Siuk+8IsnRC+tqWU8Mk8hs1guvndXNLW1Mk8nLjdPvimtM8wpIneSM3fbqUojjAGFzZ13cWOpt9shYCCPVTMWFy5dkecFqXNhbnJPAQrJGyg2uCOQuXIs8G/XOwqHu3OLey5cpXF1K7bdh4PCrlAimD+e65ciiD4tSc5uBYBFUdR4jL3dk8LlyAIeSADyFXG4b1y5AFjhe3vcLlyAS1+mRPr2VRY0vGCm1MGhgFly5AEtsvZo45oyyVgc08ghcuQTL6joNRTyl+n1HkORFJ/wDhSeeqdE/7PqMABPTDgVy5TYvH11PTx08nj0xPh9WHp7JvTzteARwVy5KCr57bUtmd/MW7rlyaRdfiKL/gEmI8xK5cmHD1R9GwYXLkAymOyFZTX640dO+QG7z5WX7rlynP404pvKMMCXuLnEknJV7AbYXLlzV3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702" name="AutoShape 6" descr="data:image/jpeg;base64,/9j/4AAQSkZJRgABAQAAAQABAAD/2wBDAAkGBwgHBgkIBwgKCgkLDRYPDQwMDRsUFRAWIB0iIiAdHx8kKDQsJCYxJx8fLT0tMTU3Ojo6Iys/RD84QzQ5Ojf/2wBDAQoKCg0MDRoPDxo3JR8lNzc3Nzc3Nzc3Nzc3Nzc3Nzc3Nzc3Nzc3Nzc3Nzc3Nzc3Nzc3Nzc3Nzc3Nzc3Nzc3Nzf/wAARCADHAP4DASIAAhEBAxEB/8QAGwAAAgMBAQEAAAAAAAAAAAAABAUCAwYAAQf/xAA6EAABAwMDAgQDBgUEAgMAAAABAAIDBBEhBRIxQVETImFxBjKBFCNCUpGxFSSCodEHM3LhU2JDksH/xAAZAQADAQEBAAAAAAAAAAAAAAAAAQIDBAX/xAAfEQEBAAIDAQEBAQEAAAAAAAAAAQIRAxIhMUEiUQT/2gAMAwEAAhEDEQA/ANJtuVxs02UJahjMA5VBqQXcqTHRtvlFxDjKX075JTtiY5x9AnlBpVRJZ0x2DsmTyJm51mi5TSloreaXHor4IYaVtmi57qqoqEwtlqY4m2aQEqrqvFyb+ipqJQSbnCWTyFzjt4StVI8qalzib4QzZLOuvSN3K8MfVSoXDUWsCi2iOUZ5SxoREZI4TKwWKZvSye0krKWBkbbXIuUhjcUUQ55DtxGEy0aPrfGmZEDjkpi2YWAHCz1FG5khfIfZMN9xhOUWGXjjuoSGCQWlY13uEvLiDyoF7i8ZRstDxRUJ/wDgZ+il9iov/Az9EEJnNHKsbMTygaXnTqM8Rhvso/w+BvDiomYqqSpLAcpjS/7JCOHFeOpjbyEFBCv28q6Kta4X6oJMscMOFlJosptnvybhWDY7p+iAqJwqXIl0V/lN0PLG9vQoJRI7oh3WKseCqyMeqAqcAq9uVaWqTWgoJgqeGeqkAF1p9K+H4zZ9S657LtPpCLBrOFoqamk2DCmRSdLSwUrQ2KNo9bK577AkqTY3AeblQew9T9FQCTSO/De6DkMjr3wmTmAHcUDVTQg2c4XPRKmVVDC8HPCEMTndwj5nxN8wz6Kk1UViHDlSpR4NuMrxzdvK9kqWcM5Q7pgTyluHqrm56K+MYQbZmjkrx9U4izECmPjMaQ0HJNk3mjY+FjQdpA5WXoiXVUZcb+ZaGR95MFMpFkZfF82Qi/GYyPIsgXSnbxdVPcXg8hGz1tbNUjd5XK2HxHi9ilfhvMlwnFNMYmje3ACJRYtEbuoUstOV4NShcbEWXNqYJJQ1uVSfUsuGELUggEDCYNqYbWaGg+qonlieS1zB7gpkTOLg/BuiaacEXe0Y6KusY0C7HgehSzxnxu+8Y4DoUh9aKN0Ls7i36oljHcsluPVZoV1sg+wV41RzALfujY00Yc9o8zb+oXol3ccJJFrhA8wui4tVppvn8p7ploxvEfmYFY1kBGI2oRjo5ReKRrj68r0vdGbOBv3QF8ggFwY2oSSOAny3ard7XjNiqpIN2WOugCIoKeAeUBW+MwcWWdk1hoJsboWXWQGmxyluHqtTJVMaOQl9VXxsyXX9FlZdXkN7OQc9bI8XJNu6m5rmFaCr1fykX2nolFTVPky3JOQh4GmotuyB1Tukoo2WcW56XWdyta48ZbT01XO0EtLQT1R8WkOcB4j01jj4wrtgSX1hO7TI2D5roKopYoyCWEjrbotDIwEYGUFNTOecOcppyEslAHDdBLf0LULNTVkZ+Xy97J+NJDzc7799yubprhhr3D63RuncYzlJM2KoZ4pIIPUJ6Khj3Xa4W91OTSZn/jY4f+zUM7TJ4CS1jf6SqmX+s7x/4L8UWuuM7SLBCwxvJLZgWG2PVC/aQ2Z0LvLI38J6+yrvDnDlZuQa6Zwd5UbE9xgLnnJS6B4OXBFPmAbYdMJxFjyezGi3zFACSUv2xk3J5BVskhlmDB1wnFBp8cdnvyeU5Ni3rPXkVH4dMXSSOuc2uls9TNE8hrtzb9U41GZojIBWaqnhziQqrP69krfEdeW4RFO5j+ZAQeMpaSCACFKJm94DWm/ogWHRo4JTgWPphC1Gmyg3Y7cOyIpKWrGYyT7hMaejrMeLCHZ5BshPwhi0yokNmscEU3RK8ZDSQtZCzwWD7rPoukroo8OO09inou1ZP7LXQfgeLdkTBXVkYDZo3Pb2cE3l1eNrtvX2VR1iG9nsaR3sgK43NlG5l2O/L0UjUFuHWBUm6nQPtuaGn0VjnUc+Q9v1TJ8+lnDeXIGasyQ39UI+VznWJXjGB5sXZWLoi7dLIRZ3PS6cUFM8NAfnqMZUNNowyxkaD1bdPaSn8+4DhTa0xxXUtM3w2XaAb59Ewa0N7KtgAAPVWbrDJ/VC1l1F0gvyqJJgOqoEhe+18JHIMad3+VNu2/F0DJVsYQwOwOV6yrD8jjon4NWmBeAMBUOqLHoEJNV7Wk3wEthmnr65sFLmxu93Rje5U2nMWkgkdJ/lTeR1XgfHAwMZ06oaae/VOpktdKGk2ICQ63pZqi2alfsnZkevomz5Ol1U53fKnW2uNywu4RwzysYGzN2vHKufVAm1+SvdZo5ns+1UnmlaPNF0kHp6oCSiqzA2obC8Ai5BGQrl/EZYS/1DjTS2SqBPAymdRqAB2RlZaiq3MJGQ7sj6UOe/c4q5WOWM36YzSl4yLpdO2zjhHbgBlVOYHG6pFgakpzPKBawWko6SmpW75bXS6lIhF+vdKNY1SpmlFFpjXTVchs0NzZP4izbYP1aGIWjYhZdaeflACRU+g1tPSiTValr5udjTx7lLdUo3zUsscJIfa7SO6N1PWNNJqc7x/uWHog5asuN3OJPqVgdP1ippJfBqg/m2U0qNbYwAbXknjCNn000heyc+UneOl14WEZccBKNPnqC0ubt3OPVRrJq4kh5Jb/6pbGjN1ZTtdtPI9V6KiF3yvI9isxO2U2e0EkcheMmkaPxD6JbPrFQYTbF0bQUwlkG5owe6MfStjbwr6OItZ4oxnA7qKvD2mFPC2+0i2Eyg8jbDKBp3Ae5Rm+2VLdfvAQs1TbAK8lkwbJfPJzZFVIvfUc5yq3VYiYXON8IJziTcnhL6+QiM3JN+gU7XJtKbU90lgeTlM6apvGCTiyxLpXmXdkZwAjqnVfCpGhjskIlVZ+G+qam+WRlJR+aaQ7Wi/Cf6YYtNpG01O7fK7MsnV7v8LC6HJMC6oN3TzYjAzYd/qvoOiaY6CITVeZHZt2TntTnqeCmNkc3c6/oFF4sPNyiJ5mtbYYslFXWAEi9k6MZatkkaOMKh04B5QEtYCDZyGkqwRyp206ncVQL2NrFTq640sTZTG2SK9n+izzasg4KYU9Q2aIxSjc1wsQeoS3tFmrta+u02sNvBAf0IRjqAbB9nkINuqCptKpad4fHGfS5unMAL1txy69cnPnjv+C80s8Ld0hB7AdVVtrfDL9ob6WWio4Gyu3nIAwrn0zTHa3K06su9/WMFPqNdUNp4nOu42sMLVUGm0ugUpbFZ9S//AHJSMn09kxpKWOgidIQPFcP0HZKq2Yve5ziiTSblvwJVSvkcS92Eue9m4he1k73nbGCSqG6VqUrDIyE29cI2chdq2lx1IMsbR4nOOqWR07Zo9jxZ7U8Lp6Z+ypjcw+oQlbFtcKiH+oBI9rtLmDAIpR528Js3wncpK5gnhZLCbO5BVkcswYTMQ2w5BQVN/BiJuA2/svHxNx92D6AJXTVk7zfG3oSMo6Oq2ts/PumSrUIrRuJNsYChAwiFtuAVdXtc5pee6Ea4hoF+vCyybcZjA4Nu7nsVJ0yH3eT0Vb37RlRt0xbLUW6oV81+ELNMS89lAS5FlOz0Njbutn9FKWi8YDdwqI5xcXP6o2nnEkjWgXJNgqPVL5vh81AAhZ9UBWfA+pTOjbTOaWOcA/cbbR1Pqvo9JC2OMXy6ysle8YjGfVPrETO78JNJ0Km0poe8B0oFgeyJqa4DAKlW0kszCX13hH0GFmK+KWCUs+0NkPcdUW38XjJfaIrdUtcbrJJU6iDck2KErnytcbkpTJMSclZ+tsbNGzq64wVE1WOcJQHkjBUw89U9C01jmze6Y0k5uD+qQxyI+lkufZCK2unzNlZtdnsjZ5Hw0zhE25OLrN6dUbSFpYJhLGD1WmNc2eEt9OdNj207QegARVNGC0OPA4UKMXpW9yFdK8RR7RwAt4479C17twIuk8sLpTYAphK/xHoqkgGCQgfAunaPE0h8gufVN/DAbZosFYGhoXqZW7L6rSYKsWnaLKv+G6XRRWbTRkD84v8AujKqpbCwklIpJJayWwOD/ZIk5jQvaWCih2+jbfskOpaVSS+aFz47fgJu0rU01DE21wHH1Rn2WnI80UZ/oCNHt82kAgFiLWQ5e5xuV9Lm03TpB95SxH+hK6n4d0qRwLQ6L0a4paPszmohtyATb1S1v+6QeLompfIGOBF8clL2yfeuWebfiMi+wVFQ/C7eLXQtQ8rKuvGbDzvF1SJLE8qMr7lRd5WXPVKK1pa2e55THR5P5xrib2BIWeEtpOUfp9W1tQ2xF09C2fH0OOrjjju9w4SnUfiCOIu2SW7JXV1b3wHabWWUrZH7y4nA5ui2njhPtT1/4yqWVbKdrXSbskh1g0FR02vkq9SZlxY1pLspLW07ZZRIHAPdbjqtB8NxQwG77bkSNMsprUH1sLni4bhI6uBzXX2rY1FXR08e+d7Wjt1Wd1DVqCW4jY/3smzmORLaymMqMskZJLbgHuoiUA7b5T0V3BDSRayMp5ACLJaH5uEZSi5F1Ngl2fUcnBC0GlVXnDSVnaK2BZGRyGnqbdHcIlTcdvpWnP8A5cEnAGFCpeSbCyhTB0NFFG/5g0bvdSjLN1yLrqnx5uX15DCXuvZM4Yw1qpheOjbIhpuE0pKqolEbCVN5DW3KTalVcsaUAJVzuqJtre9kdTQNgjF8k8lDaXEDuncLjhv+UcbuN+iUNJr+wVheQFUbMFyLIKtrY42kXymQmeewtdDMbLISenqlP2h8svkJJT2gikMXn59kGwdVU4zYpTHJulJHdXVLrtNzhLI5gypLQcFZZx0cd1TpjvKqZ8qcdi3HVeubcXWVjqxoCOLfKeyor32Nm8BMdm0OI5KXTxl0lj9ULntLmxySuszCHnE1NKwQOLp3Os0dLp40MZE6wyceyX0tjUz1BGIm7GX7nk/p+6YuJ5NN4TGSO+RwAd6BZn4r0+oq42Mgd90DdwH4uy00bRNpkRObsSSSSWnPh7rx9ARwpXjdTZVQUZYyJpuSBa5Tmji8OVpc6zRkoaMgG4NyjNwkgIHNlRS+lGqVLpZpZnf7bASM9AsfPr1ZM/7giFnQAXP6px8TeN9jlbE5zW8uA6jsslE6xV4zxHPyXtMfwZvnlP3ksjvdxKvhfPTHxYHuuOW3wfdVQyAmyOpADuBRSx9aDTpxPFHISNsgx3B7FM2OLHWdgrN6K8tdNELbdy0MEokhs43c3F1FjS4+bMKaqLXDK1OgU7dT1GkJ4hd4j/UD/uywrpdpAX0b/TyNw06are0De7Yw9wOf7/sjHH1jy5awta2d9+DleRm5A6IWWXuVbTHNyMd10vPMouALIpuAqKYCysnkDGklCQtfUCNhys/IXSyho+aQ2CIrpvEltddo0Xj1T5yPJH5W+/VI4bRRiKJsbeALLyQhgvZXE8pdXS7Ac5TIJX1hBIaTdIaqdxeQSiKuQ5JKCp4vGmF7lKqkN9FpXyPDjcBa6FgjYGjPulmlU2yNo4CbYaEyr4lKXvvhAzxPaQ4DIN7rZR6Ru5FlCo0PGQbeyzs20mWiHTqoSM2uPmCPa8HF0FX6Y+kO+LkIWOrJwTZw5BWdljpwz2cFm4XCDmZZxNl7SVrd21/BwiKhrSMdQk3wpa62x1/UoR0RioWC1i+7z9f+rKypd4YciaqPeA0drJVpr0bRMI06FvZiS6m0byU6a7bT27CyT1rg42vm6VVjCm7mONuFdFU7TcH6KMgvkKgNJcbJypsXVkEdU0lgBJGWnqsPqumOopC9gJiJ/wDr6FbRuDg2K6aFlQwsmaCHCxuOQrlZZzc9fPo3WcE3pXgNObIyo+GmB+6CZ238pF7LotGawWkkLj24TtPjxqWmbGiR5N9xOU4pHbRIb3zyEDDSeFiJtvY8IokRRhg55Kltl5jpZuL3gNy4mwA6r7LpdL/DtGpaVo80cY3f8jk/3K+U/B9H/ENfpWOBLY3eK/HRuf3svrdRKD2V8c/XB/0ZfMVXiOc7KZ0QdIQBcC6Uss6QXPPZP9PbtbcgBaxy0wYAxgSzUqmwIuUbM/awrP1cu+QoSFqpdkLnfiOAn2k0/wBl0+Jh+cjc73KzrGmr1Wnph8rTud+61khAx2Sh1XNI1jCVn62cveTewCYajUWaQCMrN6nVNiZsJ8xRRIHq6jc4gfoj9Dp3SStceAeUkp7yyi/UrcaDRbIw5wSntVfIcU0YZGLqupqQx1gPqrZXbW2Suqd5lSF1BQNFpJBf8oKNlhEgs5oLe1leLAWXosgM/X/DcFVcsc5hPbIWXrv9PamR5fBVRA9iCLr6QSFEkJWSqmVj47W/CGu0QJ8ETNbndE4E/pyhYKl7onQzNLZo8Oa4WIX2ktBS/UNF0+vBNTTRud+cCzh9VF45+NsOe4318cltIbHjqEY54IvdafU/gWXxt+nTt2E/LLjb9RylNd8K6vSNuI45gP8Axvz+hsouGTuw58L+l3i/duBKV1PU35KlPUOppjBUtdFJ1a8WKGlmBJsVDWZKnG/CiBY37qbbDldYfRBWo7euMri2y9c3POF179U0VVtK9O62QD7hSeQ0XJCqiklqJPDpYXSu6kcD3KNpt058jgMMAS+aUh1rXJ6DlaODQ55Reql2j8sf+UWyioaBzWxsaZnmzRy4lPVZXmkM/wDTihfBTVFbURlj5CGMB52jP7/stVL5ybdULQtFNSMZ2HbqiA/qOfVayajkzy7XYykiaHN5x3snUDrAAJFTOJIJ/sm9K66uM6nqE2yEpCX/ADPJwBdNdVfaMC4Wfrn7YgwcvP8AZKiGnwxGXy1FW/2B902qZdoOf7oXRWeDpTMZeS5UahUbL2v+qfyC/QGp1YaHvcRtYLrJPkkqpy5xvc3TDW6guDYgcuO5y80eidPK0WOSoXPIaaDp5keC4YW2hY2CK3CD0+mjo4RxfuoVtYLFrclXJpFu0NQrTlsd0mqIqqSzjIBdHNbf7yU4HCX1tUTJZnT1SojaXH5gvQWngpA6oc6YNbJ5QL46oj7WGg3d+iojfy9Su8vQpN9qcTcvKqlrngeWRwQD0ht+V5tBPKzTa6drid90dR6iJHfeWBAwgzN7gB68AISsnjpYHPkIwLklePqri0eO1+oWY+J6uUSxQuuGONz2KRyMx8W1L6+Fzqihc6C92SBnH16L54a19LUeFVMkjaT5HvGHD3X3yifDVUrYzG1zS2xBCzWv/DUUYcWwtkpn8sc2+3/pRlht0cfN18fOop2vbggq8Owo6x8MSUpdNpchZ1MJy36dlnH6lV0rzFURlrx0WdxronLK0rnjuqHzNHVI49Qqah22KF7iewV7WTeKPtYc1h/DYg/VLrReSG+n0r9TmtctgByR19AtVBDHSRtjggO0dGhJdNr4IGNYyNxtjytT+nr4ngXa4e4Vyac2eVyVvZVSjpE3sDkobQtNd/EZ6ie58N+1lz17pw2ogcQC8Ani+F6f5eQyW8h+a3T1TRsxBFl6x9jyqS7yhwODwoNObKkmcL/OE7o3eXr+qzlO4khO6Z4DR7JxNdqzgWjKz9W4GqYCeGp1XOLmgpNO3dW/0hFEaUvMVDCxo4YL3SOtluSTawTKuftjYOgaP2Wc1eYtgdY5dgIohW1zqysLgLgnHstvolGykgEj7biOqzWgUg3h5GBlaSechuxqUgyoiqrS54YzJPResia1gfLzyhKQefeTcq2vqBGy11SQtfV8tbe3CSyyku5V1TKS7P6LOa9rP8PLI4QHSuyb9As8q1wxt8jdMcb3vlXNKrY3HHVTtZa6Zbc95tgodxPVWycKkoNw+Vc0nd5TY9F18IeV5Y4EIA5kzxuDy5t83GbqUrIqiP8AmBuaRbIVDT4kO5DeJI525rgCzolThlTUYhsYXEtHQI4s8SPa8Xv3VGnNmfGHSWaTknumIAHqUxWXrdIYZXNDRY8IBvwlSTPDp4GPsfxC61lUzcbt5C6F9wAQjUPtQNDotJSx7YYGMHo2yznxzocU9E6ZkbRJHkGy3bcofUKVtTTvjeLhwISs3Clu3yHTdKe8Dc7aOwC01FpcMQBcBf1QJa+hqnwSfMx1uOU4pYtRmaDFSuLT1IA/dRI0tWSUsLmbXNFuyBmp3QgiM74/yHkeycDT9Qt5qcG3YhVSwuYds8Toz6hGk7KaGZpY6G/yfKDzbt9FaHWdk9VXXaRM94qKCRrZm9HcO9ChjLLHb7TC6J/Vp/z1Qf08pjex6JnCbJLp04laAOicQC1rqomvan5Ute29WT6BM6n5UA/E5PomkXqDvk7bQs7qA8WdjOgyn9flkX/AJI8Xnc490qcMNPIhjwVY+e7iQgmyWba6thG9wRCNaNxtuPKF1CS7znCMiGyI2Siuk+8IsnRC+tqWU8Mk8hs1guvndXNLW1Mk8nLjdPvimtM8wpIneSM3fbqUojjAGFzZ13cWOpt9shYCCPVTMWFy5dkecFqXNhbnJPAQrJGyg2uCOQuXIs8G/XOwqHu3OLey5cpXF1K7bdh4PCrlAimD+e65ciiD4tSc5uBYBFUdR4jL3dk8LlyAIeSADyFXG4b1y5AFjhe3vcLlyAS1+mRPr2VRY0vGCm1MGhgFly5AEtsvZo45oyyVgc08ghcuQTL6joNRTyl+n1HkORFJ/wDhSeeqdE/7PqMABPTDgVy5TYvH11PTx08nj0xPh9WHp7JvTzteARwVy5KCr57bUtmd/MW7rlyaRdfiKL/gEmI8xK5cmHD1R9GwYXLkAymOyFZTX640dO+QG7z5WX7rlynP404pvKMMCXuLnEknJV7AbYXLlzV3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9704" name="Picture 8" descr="http://2.fimagenes.com/i/3/a/6/am_142990_5665468_83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2699792" cy="211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6" name="AutoShape 10" descr="data:image/jpeg;base64,/9j/4AAQSkZJRgABAQAAAQABAAD/2wCEAAkGBxMSEhQUEhQVFhUTFxQWFhUWFxUWFRcWFBUWGBQVFRQYHCggGBolGxUXITEhJSkrLi4uFx8zODMsNygtLisBCgoKDg0OGhAQGiwkHCQsLCwsLCwsLCwsLCwsLCwsLCwsLCwsLCwsLCwsLCwsLCwsLCwsLCwsLCw3LDc3LCsrN//AABEIANcA6wMBIgACEQEDEQH/xAAbAAEAAwEBAQEAAAAAAAAAAAAABAUGAwIBB//EADcQAAIBAgQEAwcDAwQDAAAAAAABAgMRBAUhMRJBUXEGYYETIpGhwdHwMkKxFVLhYoKS8QcUI//EABgBAQEBAQEAAAAAAAAAAAAAAAADAgEE/8QAHxEBAQACAgMBAQEAAAAAAAAAAAECEQMhMUFREhMU/9oADAMBAAIRAxEAPwD9xAAAAAAAAAAAAAAAAAAAAAAAAAAAAAAAAAAAAAAAAAAAAAAAAAAAAAAAAAAAAhV8clezVlu/sctkdktS5SSPDxEevyZnsfm/KK9SqxWMhwr2l3Jr0W23JbkcuaRbHhtbVYmPX46HW5hsHi6UXb2kuyTa+Oxe4bNVFc3Hr/gY88vky4bPC9ByoV1NXi7pnUugAAAAAAAAAAAAAAAAAAAAAAAAAAABci4nHwh+qS7HLdOybfcfNqnJrfZephcyzO9ZU+JKK0tdKTfW3Ms858RppxitP8mAxuS1amIlXU9HstbpO2nxR5eTKZ3W3q48LjN2NYuK+vx6kTMY7d7/AAsvod8NUfClNa2Sb5XSI2aO8rX/AEpfchl4Xx8oNfE8K3JeUY+UZ6u6fIqJr3lz1+/+CXQmm9NOHUl4Vb/LcR7Pb9MrNJ9OZfU5pq6MNVxz44LpCO3m2X2VY2z4W9L2Pbxcmunh5eP2vQfEfT1PMAAAAAAAArsJmSektH15FgmYiliti0wuYyWz06E5mvnw/GkBDw+PjLfR/Il3KbRss8voB8bDj6CJXzKnDeXwPlPNKUtpo5uNfm/EwHmM01dao9HWQ+M+gDBeMvF06E3TiuFJ2b57XvcocNjZ1Fd316u5ov8AyNkSqqFVR6Rm15axb9eZmsBScUl07Hl5pXr4bjpIlBvQmww+xwhFt66FlSasiGMWyr3Sw946lNmD/wDpPu0aOEzMZqmqs+l2/jqd5JqRziu6hT322v8AwTMlw93NyWl9/Ij4dXdl2flbf0LelJRSSWjer69/IlPK1vTjGs5VFpZJWS/0q/Cu/wBy8oVNb99f+K+jKmjStUbfJIsPaRjBuTt+aIpj9Rya7L8UpQV2uLYmGGwOYXe/P17adk/U2GBr8Uex6+Pk/XTy8nH+e0kAFkQAAAAB+Y8bR2p4to1VXw3B7SfqiDX8MS5NP5EfxXtnNhUXDY6/Ms6GaOO+3xRTVcjrR/a/TX+Dj78N0zm7DWOTU/12NtLX6N2KfNc6lJcKa13tsulylq4i8lZbH2eIjJfpXe2vo1qjl5K7OLHG70+VMzjCLc9tn67nPF0ZySnRlFT2lTeibs/0tbX15cil8R4Sco3pSbXOErNrs1Zss6HFGjHj0ajTu+XElFW+OnqT8vRNel94WxdeLjxSjwv9Ub3cXbbv2NZRzGEtL2fmfncFJVbx0UtXblNb6ea+d+pzr5lL2zglJ63bX7VZNX73N453GIc3DMruP1NM+mMwuZzhZXZe5bm/Gve0fUrjyyvJlxWLSpTUk01dPRpmYx3hV8TlSlZP9r3XZ8zURlfY+m7JWJlZ4YmeQ14p2inb/UmZ6eMrRqqDpyir+82rWXbdn6uV+ZQi94p+bSuQz4pJuLYclt1WPdWbXuqy6v7EbE01O3GtVpdGhrJcPFpbVNdLc0QqtBPVWafMlcdxbHLVV1PDRSstO+57UNe3I7VaKOc5pInrTe9umIp3Skt+Zi8z8QynVtTV4ULub6yv9I8Rb5zm/DTkoO7W9nst362uyhy3Kqs6jaXDSqNSbe6lpxcK/ddmsb9Zy22mUUlw+f5bv0NJl+K4OG/PfsVOAoqMVHpYspJNLyO49dxnLvqtFGV9UeioyjENPgltvF/Qtz2YZfqbeXLHV0AA0yAAAAABxr4aM9JRT7nYAUON8ORlrB8Pk/uVFfw3Ujsr9jagxcJVZy5R+e1smqJe8rdyXhMldXhjyWrfLTRG2aCic/lGv9F0oF4Zi2m5bbWVl58zzivDUIwnKnd1LabatLQ0QNfjFn+2f1h8HlVfhvUg1bzu/kSaFttpL89TXWKXNss3lD1RK8evDs5d+XOhjZQ3s15FhhszhPyMvU4loeoz6aHJnY1cJW0jJMrM1loVOCxzTabJTrcd4t7ncuTc05jx6u2F8S4uvF8NOVottS11s7e8vNW+bOOWeKIUaKo1lJVIaX347vfXnr2NNmGChKmoySc5ytdPVQhK8pPpora83bmZOeAhiYJVVZvmt10syO/z1VdfrwtcJ4joVovhbvHeL0aKfE4+pWmnR4nHS99I2tq7+vyOuXeGqdCUp8UpSa3lb6In0I2b+RPLKem8cb7RsDlEYayfE3a/9tle2nN20u+hc0oJEaMyTRg2c3t2zSdhp2JsJWdn+IhYenw7netLmUxTvabRnaS11TTNDCV0n1MnQnuy+yavxQRbiy70ly49bWAAPQgAAAAAAAAAAAAAAAAAACqzHLU/ej6opKuHaNgRcTg4y15k8sPimOf1lacWmSXSbs1oS8ThOE4wn5Ebj6VmXtXZrGfBKKsuK/F1d90nyK3BYG1tNv5+poMwpXSfUjwpW5kcsO1cculPi6BCjBs0Fagmclh10MXDtuZoOEodSxUklotRGKWyPMoN+SN4zTGV25f+xK90tfzYkQpynu/TY8+yOtJ69jsn0tepRcYNvyLHIa1tOX3IldXg0+h6wKso+TXwNTrJm946aoHDBVLwXlp8DueyXbx0AB0AAAAAAAAAAAAAAAAAABzq0lJWaOVPBQTukSQc1Hd1V5rh1w6LYp3C66M1GIp8UWiirUGiPJh2rhl0q6lRp6o+e1Jc6PERJ0OFkLLF5ZX2mz0e4ISRqTpm3tzbPM58Pfke3AjyfvNdDldjtVq2h5slUZe4+ttCBU1a8jpXxFlZb7HN6NbX+R4m6a9S3MnkWItNfn5uaxHo4ct4oc2OsgAFkgAAAAAAAAAAAAAAAAAAAAAK/H0+ZYHOtC6OWbdlZ+tE8SjxImYimQ72ZGxaV59nocZ2RKilJELEKxi9RqdueIqOK03POFp383zPtZ+72I+WVHZ9WZ9tenTGSs9Dgr7vlqS5UebOVZEsp2pjXbAStrzNlQleKfVL+DDwlZ2+Pc1eUYi8VHoi/BdXSPPNzaxAB6nmAAAAAAAAAAAAAAAAAAAAAA+M+nmo9GBExUF8SrxNEm1qlzi5cmRvas6QKMWprzOWLjqWNXDuLRFzFWkZs6alQ1HT0OMbRJHJ9iHUJ5KYvc6xxcznUrJHL2t9iVqkifQhcuMtnaS7oosJX6avovPYt8DUu9U0zWF7cz8NQD5F6H097wgAAAAAAAAAAAAAAAAAAXPlytx+YqF29OG9200tOa6+hAxWa3jo7X8zGWcjcwtXOIxsIbsif1SMldGdtKb91Sl22+Ox1pZRiXsoRXnd/Yj/AEyviK/jGeatqS43odJRa3R6yrAzp34pJ36IlY1O23wKTHpi5do06nEtSuzN+96EmM7uz36EPMn73wOXw7PKMtmVONrW5luoXTsVdfCJvXUjnFcarKUnOVoq/m9v8lrhsD/c7vpy+B1wtFR2RMcBjhPZlnb4e8JTUdkTqcbuy8iuTLfKaV321KSS9J3pco+gHoQAAAAAAAAAAAAAAAAAABxxGGhNWnGMl0kk/wCTjDK6K2pQX+1EwHNQ28xppbJI9Ag5tXcYpKSi5Pe1723SV1qL1HZN1Iq4iMd2U2Kz+CdkmyuxuMvdJ/P6/YqJK234zz58t9L4cc9r55td6cznmcvfZVYXAVpVIbQi5RvfWTV9e2hb5hG82Zm9dtXUvTzh52V2cK/C9bpHzG4KrUp8NK3FxJ6u2i8yprZLi1vB+ln/AAczys9O4yfVn7aC5nqnUUtig/p9e/R+af8ABZ4HLq3Oa9F9zmNt9GUk9rSnT/7Zf5VD3b232811K7LMo1Tm3K3X7F+kejjx91DPLb6ACqYAAAAAAAAAAAAAAAAAAAAAEfG4VVI8L9HzT6okADKR8MVeOUnVjZ7LheiXTUtcFkcIO7fFLq/oWwMTjxaueVRMRGMI3tr8yhxK1u3uW+c1eFX5JNv6GQxmJfsm07ySjdrV7pzt6XJ8l70pxzpp8iavJeRdFD4YrKalJeSL4ph4Tz8vkop7o5LDQ/tR2BtkAAAAAAAAAAAAAAAAAAAAAAAAAAAAAAABwxeFjVi4zV0yupeGsNH9l7/3Sk1vfZux9BzUd3VnQoxgrRSS6LQ6AHX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708" name="AutoShape 12" descr="data:image/jpeg;base64,/9j/4AAQSkZJRgABAQAAAQABAAD/2wCEAAkGBxMSEhQUEhQVFhUTFxQWFhUWFxUWFRcWFBUWGBQVFRQYHCggGBolGxUXITEhJSkrLi4uFx8zODMsNygtLisBCgoKDg0OGhAQGiwkHCQsLCwsLCwsLCwsLCwsLCwsLCwsLCwsLCwsLCwsLCwsLCwsLCwsLCwsLCw3LDc3LCsrN//AABEIANcA6wMBIgACEQEDEQH/xAAbAAEAAwEBAQEAAAAAAAAAAAAABAUGAwIBB//EADcQAAIBAgQEAwcDAwQDAAAAAAABAgMRBAUhMRJBUXEGYYETIpGhwdHwMkKxFVLhYoKS8QcUI//EABgBAQEBAQEAAAAAAAAAAAAAAAADAgEE/8QAHxEBAQACAgMBAQEAAAAAAAAAAAECEQMhMUFREhMU/9oADAMBAAIRAxEAPwD9xAAAAAAAAAAAAAAAAAAAAAAAAAAAAAAAAAAAAAAAAAAAAAAAAAAAAAAAAAAAAhV8clezVlu/sctkdktS5SSPDxEevyZnsfm/KK9SqxWMhwr2l3Jr0W23JbkcuaRbHhtbVYmPX46HW5hsHi6UXb2kuyTa+Oxe4bNVFc3Hr/gY88vky4bPC9ByoV1NXi7pnUugAAAAAAAAAAAAAAAAAAAAAAAAAAABci4nHwh+qS7HLdOybfcfNqnJrfZephcyzO9ZU+JKK0tdKTfW3Ms858RppxitP8mAxuS1amIlXU9HstbpO2nxR5eTKZ3W3q48LjN2NYuK+vx6kTMY7d7/AAsvod8NUfClNa2Sb5XSI2aO8rX/AEpfchl4Xx8oNfE8K3JeUY+UZ6u6fIqJr3lz1+/+CXQmm9NOHUl4Vb/LcR7Pb9MrNJ9OZfU5pq6MNVxz44LpCO3m2X2VY2z4W9L2Pbxcmunh5eP2vQfEfT1PMAAAAAAAArsJmSektH15FgmYiliti0wuYyWz06E5mvnw/GkBDw+PjLfR/Il3KbRss8voB8bDj6CJXzKnDeXwPlPNKUtpo5uNfm/EwHmM01dao9HWQ+M+gDBeMvF06E3TiuFJ2b57XvcocNjZ1Fd316u5ov8AyNkSqqFVR6Rm15axb9eZmsBScUl07Hl5pXr4bjpIlBvQmww+xwhFt66FlSasiGMWyr3Sw946lNmD/wDpPu0aOEzMZqmqs+l2/jqd5JqRziu6hT322v8AwTMlw93NyWl9/Ij4dXdl2flbf0LelJRSSWjer69/IlPK1vTjGs5VFpZJWS/0q/Cu/wBy8oVNb99f+K+jKmjStUbfJIsPaRjBuTt+aIpj9Rya7L8UpQV2uLYmGGwOYXe/P17adk/U2GBr8Uex6+Pk/XTy8nH+e0kAFkQAAAAB+Y8bR2p4to1VXw3B7SfqiDX8MS5NP5EfxXtnNhUXDY6/Ms6GaOO+3xRTVcjrR/a/TX+Dj78N0zm7DWOTU/12NtLX6N2KfNc6lJcKa13tsulylq4i8lZbH2eIjJfpXe2vo1qjl5K7OLHG70+VMzjCLc9tn67nPF0ZySnRlFT2lTeibs/0tbX15cil8R4Sco3pSbXOErNrs1Zss6HFGjHj0ajTu+XElFW+OnqT8vRNel94WxdeLjxSjwv9Ub3cXbbv2NZRzGEtL2fmfncFJVbx0UtXblNb6ea+d+pzr5lL2zglJ63bX7VZNX73N453GIc3DMruP1NM+mMwuZzhZXZe5bm/Gve0fUrjyyvJlxWLSpTUk01dPRpmYx3hV8TlSlZP9r3XZ8zURlfY+m7JWJlZ4YmeQ14p2inb/UmZ6eMrRqqDpyir+82rWXbdn6uV+ZQi94p+bSuQz4pJuLYclt1WPdWbXuqy6v7EbE01O3GtVpdGhrJcPFpbVNdLc0QqtBPVWafMlcdxbHLVV1PDRSstO+57UNe3I7VaKOc5pInrTe9umIp3Skt+Zi8z8QynVtTV4ULub6yv9I8Rb5zm/DTkoO7W9nst362uyhy3Kqs6jaXDSqNSbe6lpxcK/ddmsb9Zy22mUUlw+f5bv0NJl+K4OG/PfsVOAoqMVHpYspJNLyO49dxnLvqtFGV9UeioyjENPgltvF/Qtz2YZfqbeXLHV0AA0yAAAAABxr4aM9JRT7nYAUON8ORlrB8Pk/uVFfw3Ujsr9jagxcJVZy5R+e1smqJe8rdyXhMldXhjyWrfLTRG2aCic/lGv9F0oF4Zi2m5bbWVl58zzivDUIwnKnd1LabatLQ0QNfjFn+2f1h8HlVfhvUg1bzu/kSaFttpL89TXWKXNss3lD1RK8evDs5d+XOhjZQ3s15FhhszhPyMvU4loeoz6aHJnY1cJW0jJMrM1loVOCxzTabJTrcd4t7ncuTc05jx6u2F8S4uvF8NOVottS11s7e8vNW+bOOWeKIUaKo1lJVIaX347vfXnr2NNmGChKmoySc5ytdPVQhK8pPpora83bmZOeAhiYJVVZvmt10syO/z1VdfrwtcJ4joVovhbvHeL0aKfE4+pWmnR4nHS99I2tq7+vyOuXeGqdCUp8UpSa3lb6In0I2b+RPLKem8cb7RsDlEYayfE3a/9tle2nN20u+hc0oJEaMyTRg2c3t2zSdhp2JsJWdn+IhYenw7netLmUxTvabRnaS11TTNDCV0n1MnQnuy+yavxQRbiy70ly49bWAAPQgAAAAAAAAAAAAAAAAAACqzHLU/ej6opKuHaNgRcTg4y15k8sPimOf1lacWmSXSbs1oS8ThOE4wn5Ebj6VmXtXZrGfBKKsuK/F1d90nyK3BYG1tNv5+poMwpXSfUjwpW5kcsO1cculPi6BCjBs0Fagmclh10MXDtuZoOEodSxUklotRGKWyPMoN+SN4zTGV25f+xK90tfzYkQpynu/TY8+yOtJ69jsn0tepRcYNvyLHIa1tOX3IldXg0+h6wKso+TXwNTrJm946aoHDBVLwXlp8DueyXbx0AB0AAAAAAAAAAAAAAAAAABzq0lJWaOVPBQTukSQc1Hd1V5rh1w6LYp3C66M1GIp8UWiirUGiPJh2rhl0q6lRp6o+e1Jc6PERJ0OFkLLF5ZX2mz0e4ISRqTpm3tzbPM58Pfke3AjyfvNdDldjtVq2h5slUZe4+ttCBU1a8jpXxFlZb7HN6NbX+R4m6a9S3MnkWItNfn5uaxHo4ct4oc2OsgAFkgAAAAAAAAAAAAAAAAAAAAAK/H0+ZYHOtC6OWbdlZ+tE8SjxImYimQ72ZGxaV59nocZ2RKilJELEKxi9RqdueIqOK03POFp383zPtZ+72I+WVHZ9WZ9tenTGSs9Dgr7vlqS5UebOVZEsp2pjXbAStrzNlQleKfVL+DDwlZ2+Pc1eUYi8VHoi/BdXSPPNzaxAB6nmAAAAAAAAAAAAAAAAAAAAAA+M+nmo9GBExUF8SrxNEm1qlzi5cmRvas6QKMWprzOWLjqWNXDuLRFzFWkZs6alQ1HT0OMbRJHJ9iHUJ5KYvc6xxcznUrJHL2t9iVqkifQhcuMtnaS7oosJX6avovPYt8DUu9U0zWF7cz8NQD5F6H097wgAAAAAAAAAAAAAAAAAAXPlytx+YqF29OG9200tOa6+hAxWa3jo7X8zGWcjcwtXOIxsIbsif1SMldGdtKb91Sl22+Ox1pZRiXsoRXnd/Yj/AEyviK/jGeatqS43odJRa3R6yrAzp34pJ36IlY1O23wKTHpi5do06nEtSuzN+96EmM7uz36EPMn73wOXw7PKMtmVONrW5luoXTsVdfCJvXUjnFcarKUnOVoq/m9v8lrhsD/c7vpy+B1wtFR2RMcBjhPZlnb4e8JTUdkTqcbuy8iuTLfKaV321KSS9J3pco+gHoQAAAAAAAAAAAAAAAAAABxxGGhNWnGMl0kk/wCTjDK6K2pQX+1EwHNQ28xppbJI9Ag5tXcYpKSi5Pe1723SV1qL1HZN1Iq4iMd2U2Kz+CdkmyuxuMvdJ/P6/YqJK234zz58t9L4cc9r55td6cznmcvfZVYXAVpVIbQi5RvfWTV9e2hb5hG82Zm9dtXUvTzh52V2cK/C9bpHzG4KrUp8NK3FxJ6u2i8yprZLi1vB+ln/AAczys9O4yfVn7aC5nqnUUtig/p9e/R+af8ABZ4HLq3Oa9F9zmNt9GUk9rSnT/7Zf5VD3b232811K7LMo1Tm3K3X7F+kejjx91DPLb6ACqYAAAAAAAAAAAAAAAAAAAAAEfG4VVI8L9HzT6okADKR8MVeOUnVjZ7LheiXTUtcFkcIO7fFLq/oWwMTjxaueVRMRGMI3tr8yhxK1u3uW+c1eFX5JNv6GQxmJfsm07ySjdrV7pzt6XJ8l70pxzpp8iavJeRdFD4YrKalJeSL4ph4Tz8vkop7o5LDQ/tR2BtkAAAAAAAAAAAAAAAAAAAAAAAAAAAAAAABwxeFjVi4zV0yupeGsNH9l7/3Sk1vfZux9BzUd3VnQoxgrRSS6LQ6AHX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710" name="AutoShape 14" descr="data:image/jpeg;base64,/9j/4AAQSkZJRgABAQAAAQABAAD/2wCEAAkGBxMSEhQUEhQVFhUTFxQWFhUWFxUWFRcWFBUWGBQVFRQYHCggGBolGxUXITEhJSkrLi4uFx8zODMsNygtLisBCgoKDg0OGhAQGiwkHCQsLCwsLCwsLCwsLCwsLCwsLCwsLCwsLCwsLCwsLCwsLCwsLCwsLCwsLCw3LDc3LCsrN//AABEIANcA6wMBIgACEQEDEQH/xAAbAAEAAwEBAQEAAAAAAAAAAAAABAUGAwIBB//EADcQAAIBAgQEAwcDAwQDAAAAAAABAgMRBAUhMRJBUXEGYYETIpGhwdHwMkKxFVLhYoKS8QcUI//EABgBAQEBAQEAAAAAAAAAAAAAAAADAgEE/8QAHxEBAQACAgMBAQEAAAAAAAAAAAECEQMhMUFREhMU/9oADAMBAAIRAxEAPwD9xAAAAAAAAAAAAAAAAAAAAAAAAAAAAAAAAAAAAAAAAAAAAAAAAAAAAAAAAAAAAhV8clezVlu/sctkdktS5SSPDxEevyZnsfm/KK9SqxWMhwr2l3Jr0W23JbkcuaRbHhtbVYmPX46HW5hsHi6UXb2kuyTa+Oxe4bNVFc3Hr/gY88vky4bPC9ByoV1NXi7pnUugAAAAAAAAAAAAAAAAAAAAAAAAAAABci4nHwh+qS7HLdOybfcfNqnJrfZephcyzO9ZU+JKK0tdKTfW3Ms858RppxitP8mAxuS1amIlXU9HstbpO2nxR5eTKZ3W3q48LjN2NYuK+vx6kTMY7d7/AAsvod8NUfClNa2Sb5XSI2aO8rX/AEpfchl4Xx8oNfE8K3JeUY+UZ6u6fIqJr3lz1+/+CXQmm9NOHUl4Vb/LcR7Pb9MrNJ9OZfU5pq6MNVxz44LpCO3m2X2VY2z4W9L2Pbxcmunh5eP2vQfEfT1PMAAAAAAAArsJmSektH15FgmYiliti0wuYyWz06E5mvnw/GkBDw+PjLfR/Il3KbRss8voB8bDj6CJXzKnDeXwPlPNKUtpo5uNfm/EwHmM01dao9HWQ+M+gDBeMvF06E3TiuFJ2b57XvcocNjZ1Fd316u5ov8AyNkSqqFVR6Rm15axb9eZmsBScUl07Hl5pXr4bjpIlBvQmww+xwhFt66FlSasiGMWyr3Sw946lNmD/wDpPu0aOEzMZqmqs+l2/jqd5JqRziu6hT322v8AwTMlw93NyWl9/Ij4dXdl2flbf0LelJRSSWjer69/IlPK1vTjGs5VFpZJWS/0q/Cu/wBy8oVNb99f+K+jKmjStUbfJIsPaRjBuTt+aIpj9Rya7L8UpQV2uLYmGGwOYXe/P17adk/U2GBr8Uex6+Pk/XTy8nH+e0kAFkQAAAAB+Y8bR2p4to1VXw3B7SfqiDX8MS5NP5EfxXtnNhUXDY6/Ms6GaOO+3xRTVcjrR/a/TX+Dj78N0zm7DWOTU/12NtLX6N2KfNc6lJcKa13tsulylq4i8lZbH2eIjJfpXe2vo1qjl5K7OLHG70+VMzjCLc9tn67nPF0ZySnRlFT2lTeibs/0tbX15cil8R4Sco3pSbXOErNrs1Zss6HFGjHj0ajTu+XElFW+OnqT8vRNel94WxdeLjxSjwv9Ub3cXbbv2NZRzGEtL2fmfncFJVbx0UtXblNb6ea+d+pzr5lL2zglJ63bX7VZNX73N453GIc3DMruP1NM+mMwuZzhZXZe5bm/Gve0fUrjyyvJlxWLSpTUk01dPRpmYx3hV8TlSlZP9r3XZ8zURlfY+m7JWJlZ4YmeQ14p2inb/UmZ6eMrRqqDpyir+82rWXbdn6uV+ZQi94p+bSuQz4pJuLYclt1WPdWbXuqy6v7EbE01O3GtVpdGhrJcPFpbVNdLc0QqtBPVWafMlcdxbHLVV1PDRSstO+57UNe3I7VaKOc5pInrTe9umIp3Skt+Zi8z8QynVtTV4ULub6yv9I8Rb5zm/DTkoO7W9nst362uyhy3Kqs6jaXDSqNSbe6lpxcK/ddmsb9Zy22mUUlw+f5bv0NJl+K4OG/PfsVOAoqMVHpYspJNLyO49dxnLvqtFGV9UeioyjENPgltvF/Qtz2YZfqbeXLHV0AA0yAAAAABxr4aM9JRT7nYAUON8ORlrB8Pk/uVFfw3Ujsr9jagxcJVZy5R+e1smqJe8rdyXhMldXhjyWrfLTRG2aCic/lGv9F0oF4Zi2m5bbWVl58zzivDUIwnKnd1LabatLQ0QNfjFn+2f1h8HlVfhvUg1bzu/kSaFttpL89TXWKXNss3lD1RK8evDs5d+XOhjZQ3s15FhhszhPyMvU4loeoz6aHJnY1cJW0jJMrM1loVOCxzTabJTrcd4t7ncuTc05jx6u2F8S4uvF8NOVottS11s7e8vNW+bOOWeKIUaKo1lJVIaX347vfXnr2NNmGChKmoySc5ytdPVQhK8pPpora83bmZOeAhiYJVVZvmt10syO/z1VdfrwtcJ4joVovhbvHeL0aKfE4+pWmnR4nHS99I2tq7+vyOuXeGqdCUp8UpSa3lb6In0I2b+RPLKem8cb7RsDlEYayfE3a/9tle2nN20u+hc0oJEaMyTRg2c3t2zSdhp2JsJWdn+IhYenw7netLmUxTvabRnaS11TTNDCV0n1MnQnuy+yavxQRbiy70ly49bWAAPQgAAAAAAAAAAAAAAAAAACqzHLU/ej6opKuHaNgRcTg4y15k8sPimOf1lacWmSXSbs1oS8ThOE4wn5Ebj6VmXtXZrGfBKKsuK/F1d90nyK3BYG1tNv5+poMwpXSfUjwpW5kcsO1cculPi6BCjBs0Fagmclh10MXDtuZoOEodSxUklotRGKWyPMoN+SN4zTGV25f+xK90tfzYkQpynu/TY8+yOtJ69jsn0tepRcYNvyLHIa1tOX3IldXg0+h6wKso+TXwNTrJm946aoHDBVLwXlp8DueyXbx0AB0AAAAAAAAAAAAAAAAAABzq0lJWaOVPBQTukSQc1Hd1V5rh1w6LYp3C66M1GIp8UWiirUGiPJh2rhl0q6lRp6o+e1Jc6PERJ0OFkLLF5ZX2mz0e4ISRqTpm3tzbPM58Pfke3AjyfvNdDldjtVq2h5slUZe4+ttCBU1a8jpXxFlZb7HN6NbX+R4m6a9S3MnkWItNfn5uaxHo4ct4oc2OsgAFkgAAAAAAAAAAAAAAAAAAAAAK/H0+ZYHOtC6OWbdlZ+tE8SjxImYimQ72ZGxaV59nocZ2RKilJELEKxi9RqdueIqOK03POFp383zPtZ+72I+WVHZ9WZ9tenTGSs9Dgr7vlqS5UebOVZEsp2pjXbAStrzNlQleKfVL+DDwlZ2+Pc1eUYi8VHoi/BdXSPPNzaxAB6nmAAAAAAAAAAAAAAAAAAAAAA+M+nmo9GBExUF8SrxNEm1qlzi5cmRvas6QKMWprzOWLjqWNXDuLRFzFWkZs6alQ1HT0OMbRJHJ9iHUJ5KYvc6xxcznUrJHL2t9iVqkifQhcuMtnaS7oosJX6avovPYt8DUu9U0zWF7cz8NQD5F6H097wgAAAAAAAAAAAAAAAAAAXPlytx+YqF29OG9200tOa6+hAxWa3jo7X8zGWcjcwtXOIxsIbsif1SMldGdtKb91Sl22+Ox1pZRiXsoRXnd/Yj/AEyviK/jGeatqS43odJRa3R6yrAzp34pJ36IlY1O23wKTHpi5do06nEtSuzN+96EmM7uz36EPMn73wOXw7PKMtmVONrW5luoXTsVdfCJvXUjnFcarKUnOVoq/m9v8lrhsD/c7vpy+B1wtFR2RMcBjhPZlnb4e8JTUdkTqcbuy8iuTLfKaV321KSS9J3pco+gHoQAAAAAAAAAAAAAAAAAABxxGGhNWnGMl0kk/wCTjDK6K2pQX+1EwHNQ28xppbJI9Ag5tXcYpKSi5Pe1723SV1qL1HZN1Iq4iMd2U2Kz+CdkmyuxuMvdJ/P6/YqJK234zz58t9L4cc9r55td6cznmcvfZVYXAVpVIbQi5RvfWTV9e2hb5hG82Zm9dtXUvTzh52V2cK/C9bpHzG4KrUp8NK3FxJ6u2i8yprZLi1vB+ln/AAczys9O4yfVn7aC5nqnUUtig/p9e/R+af8ABZ4HLq3Oa9F9zmNt9GUk9rSnT/7Zf5VD3b232811K7LMo1Tm3K3X7F+kejjx91DPLb6ACqYAAAAAAAAAAAAAAAAAAAAAEfG4VVI8L9HzT6okADKR8MVeOUnVjZ7LheiXTUtcFkcIO7fFLq/oWwMTjxaueVRMRGMI3tr8yhxK1u3uW+c1eFX5JNv6GQxmJfsm07ySjdrV7pzt6XJ8l70pxzpp8iavJeRdFD4YrKalJeSL4ph4Tz8vkop7o5LDQ/tR2BtkAAAAAAAAAAAAAAAAAAAAAAAAAAAAAAABwxeFjVi4zV0yupeGsNH9l7/3Sk1vfZux9BzUd3VnQoxgrRSS6LQ6AHX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9712" name="Picture 16" descr="http://www.perrospedia.com/wp-content/uploads/2013/05/perro-dando-la-p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220731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14" name="Picture 18" descr="http://1.bp.blogspot.com/-4ix4unilmHY/UoY2ccRkJhI/AAAAAAAAvFk/LhBo-tjyIr8/s1600/Coyote-urbano+Los+animales+salvajes+de+todo+tipo+se+est%C3%A1n+adaptando+al+paisaje+urbano+y+m%C3%A1s+a%C3%BAn+prospera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93096"/>
            <a:ext cx="3528392" cy="238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157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smtClean="0"/>
              <a:t>Els òrgans dels sentits i els receptors dels estímuls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589240"/>
          </a:xfrm>
        </p:spPr>
        <p:txBody>
          <a:bodyPr>
            <a:normAutofit/>
          </a:bodyPr>
          <a:lstStyle/>
          <a:p>
            <a:r>
              <a:rPr lang="ca-ES" dirty="0" smtClean="0"/>
              <a:t>Què són els òrgans dels sentits i els receptors dels estímuls?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en-US" sz="2000" u="sng" dirty="0" smtClean="0">
                <a:hlinkClick r:id="rId3"/>
              </a:rPr>
              <a:t>http://www.youtube.com/watch?v=PdaECGQp4oM</a:t>
            </a:r>
            <a:r>
              <a:rPr lang="es-ES" sz="2000" dirty="0" smtClean="0"/>
              <a:t>  </a:t>
            </a:r>
            <a:endParaRPr lang="ca-ES" sz="2000" dirty="0" smtClean="0"/>
          </a:p>
          <a:p>
            <a:r>
              <a:rPr lang="ca-ES" dirty="0" smtClean="0"/>
              <a:t>Quins altres receptors hi ha? </a:t>
            </a:r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30722" name="Picture 2" descr="http://jornadadiaria.com/images/2013/04/ojo-az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239361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foroindoor.com/wp-content/uploads/2011/04/12cosas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060848"/>
            <a:ext cx="2414774" cy="157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files.aire-nuevo.com/200000482-3a7de3c712/nariz-111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060848"/>
            <a:ext cx="2232248" cy="15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8" name="AutoShape 8" descr="data:image/jpeg;base64,/9j/4AAQSkZJRgABAQAAAQABAAD/2wCEAAkGBxQSEhMUEhIQFRQVFRQVExUUFBQUFRQVFRUWFhQUFRQYHCggGBolHBQUITEhJSkrLi4uFx8zODMsNygtLisBCgoKDg0OFxAQFzgcFB84LC0sLDQsLCw4LDgsLCwsLCwsLCwsLCwsNywsLCwrLCs3LCwsLCwsNyssNzcrNyssLP/AABEIAPoAyAMBIgACEQEDEQH/xAAcAAACAgMBAQAAAAAAAAAAAAAEBQMGAQIHAAj/xABBEAABAgMFBQUFBgUCBwAAAAABAAIDBBEFEiExQQZRYXGBIpGhscETMkLR8CNicoLh8QczUnOykqIUJDRDY7PC/8QAGQEAAwEBAQAAAAAAAAAAAAAAAQIDAAQF/8QAJREAAgICAgEEAwEBAAAAAAAAAAECEQMxEiFBBCJCUTJhcRNi/9oADAMBAAIRAxEAPwDm8Qdp1PhbT0UzwAxo6qBuIO9xaPFEzTe2QMaDDquQ7WRS3vfWqFmX9vy5ZIxooMM/oIBjqvJOnpiU6JyMRMXuPENHRemnhxwy9GrUH4ubuunmoruAGpwTCkku0uoBmSSrBISYgMLnEVK1sqSui87OiCtmcvG6Mm4U3ncueUnN0tHRGKgrewWcmPaP8vujehJh140GXotiNOrj5BRQTeOGWn6q6jWiTdsJY6mPRvzWpHw9/Jev4nc1YY7CpzOKAWYiYmn1REy7NTlooYUOgqdchwU0WJdFd2XEoPsy6IpuPphTy4KCGKYnotWb3c+qkYCTlUapv0LfdmpJJoFKyEQKA03n0Cy8hmDe1XI6IWNHJw8Aj2BtEjntbktIbS81HessltXkAblI+Po3Ab8+4LfwH9Ni1rM8T5qCJH6LUQ3E7ueakuhueJ3adVqAbQ20FcBuWBFPw4bzqtCSTiVNDFNKrGMsaV5Ew4Z0rReWCFSbcRw7XdkpHMN928fQWlnGpJ0rTpj8kXCbWJXe4E/XepWWI5nsA1zAp3Z+aTtwY47/AFNE0tl1Lx+74n90qiHstHEHuTxXRJmrxhTkE0smSqb7hwaEHIQC9/XyzKfRY4Y2u4YdNVPLL4rZXFH5MFtebugNBxOaRk/FXef15r0xELzeJwzPLQJhI2DEmKU7DMyTr0TQiors0m5voTOidN3Hmp5WC4jstcfwgnyXSLB2UgQ/eaHne4eiudnyzG4Na0U3CiDzLwi0PSurZwl0jFy9lE3nsO+Sw7sntg10acKcSvohsFp0CHnNn4EYduFDPNo80P8AVBfp68nz8H1Nc1DHi3jQZBddtb+GUJ9TBc6GdBQOHduXOtodlZqTxfDqyvvtHZ67lSLTITjJCckc16JHwxyULY9NKrHtGk45+CeiLkbwquwyb5clsYrYeAxO9QRr2pw4ZLEFt7CnLjwTULZuYxdkOq3aHneFo3DXoPVbCKdckpib2LtO+oWWyp3eIWIYBGLe4qaHDGh6IDHhD5IhkIankvQnUOKZyjr2DXhp0r7p66IWGgeWb+2/mvKaMXMcWvaWncfrFeQsJBKNushj+p3h9FMzC7Zoch+nzQMti+FXQk06o6+B7R243fVTKMTWlEvFw+80eNT5IJ4q8cApYprzJB81LLS951CaV7TuA0Co3SJpWxjIQrrQdXDuaNUBaM1fwA1oByR1oRvZwydXYAbty2sCzLxD3jLKupOJK54v5s6+Dk1BE1iWADR0UVAxA0J3lW2Xh0oAtJZvJHQW15qbk5bO3Hhjj0FSwyyTOA/A1S+HDoKreBM40qgymx3KRNSj2PqlcGZFMdUVDijChQJNDSAFLGlGvBDmgjIggYhCQonyRsGOK03qsWcuRNHJtv8A+GIo6NKdk5uh6H8O5ci9i5pumoOoK+u5toIodRiuHbY2E173ECjgTiuhZK6Of/HmrWznsNtMieRyKkjNwaG9nXgSdKqV8s+GbrxUbwpvZdR9YFPyJPGxZEb/AFCh1WWNPNNHwMKUq3ccxyKEdKUNW1I3ZEfNaxXFowGYA8Oqma0b1NMMAMOopWGw151zWzIe790GFG0GuVajip2wifccOR9FEINcQOaIgtOHhxSj0GQZgkXIuWTXZlvI+i8sMc04OqDXPMdQvIB4gsDMEaXgfBbTTqQyMzEeQOQ1UUA/YmnvXq9CKeainZijgR8DRTm5BLs0n0Bxff4AnuFB6JpZ0PCp+I1PBoyCUwYV4hu/D8ozTqemPZwiRmRQeiGV37RsKr3MAiEzEYNHutNPmrtJy2AACrWycpgXHXzXQLMk6jJQyP3cVpHo+njxjze2BGHdAK1ZaTWmhcO9TbSRQxlBmfBVIsqUeBdSstRtRlPeCHbajQfklMCCjGS3BBwNdDAWxuJ5KaFbxGhQkKUCy6WojwEeRDeX2lpSv7p/IW211DVc8mcELL2q6C4EYjUIOD8C9M6zOWp2cCqdaEK9XiareWnBFaHNNR9YLZxBQT+yXHiVqbs0HMIB1jgZK6mWDhxUTpTeq2TlRQ3SF05GmoQsWUIGIJ3EeSu81JDclsSTojZGUEytWpA7Eu7DGGWmmhY4jFCQgRy1HyVpmbPvQiAPcdeBG52DvENSCLLFpN4Uprp3KnIjxomlQCaVND3j5qcS9DQg/W5DwYdcj1Hqj21fQVAcMOf6oBNhLV7QpzK8pINWHEVGo381lawiazm0GPx9kcyc+lPFLrVIa8jWtT0GATRgLXNPwwwSNxICR2jFvuDjm4Y86ox2JLQZY0ImpPBo64leteJfcxvU+QCKkW3IfPLrmgpMX47Rx8Al3JyLRVqMfsu+zsnRrW9/NXyWhBkMk4c0i2alakJ5tc+5L0GbjT5rlSt2elk6qJQ7YmPaRCdNOSCLNyleFtDCtYyVE8qxHw4aEl24o+ElYkyeG3esRCpmNWkZvBOiHkRzsMJVGhp5Ms3JfEgKi0OCSE66C6o934hvCuMpGa8BzcQVTY0FMtnpgseWnJww5hQmvI/Gy7SzRRSmEEDJxkaCgmc0o0DR5UJTNy6eRH4JfNBOidCaF2Sf6SLruuqHmpFrqhwxGR3HcUdGYos8sx4hG6A42ViPZzmGoBpnj6ELeAb2da+Ks0Nl4UzA01HLeEBNWWHGrCPJG7EaBASTicaZlYU/si3BwJXkQUJJ53ZiH+lgb1eT8lXmCrhrQeSsFuxAYbyPji4cminqUisxl545nzVIdKyT7kOJx11oB3U9ShtlWXo5PDzWbcdpuw6nNS7DisZ/T5JGqxtnThd5oo7Bs7BIAQG28xVzG7hUjiVYLCaLow3Kr7Xfz3jkufGd0pXMrTmqSCFghFS8JO2VJYEFFthYLaBDRHsygmRmzVm5buhVCy1mKmhuTWRE8xL4oN8FWmJLhyBfLBHkFTEjJKqgjwvZkHcUynp5kIZ47lV520HRDuCVxsdSZe5U4BHNck9jxL0Jh1oEzYVNfQsuyZ6DjFEucgY5VEyTBIqHu0KJLVoWFGzURXy0gg0IyKKcWxK1o2IejXfIqEwa6tC3EJgzcT+EYrApEbmUwiAj6zXk2hRIJaBFa9zNHFwDxypn1XlrEf8ADmFsQ6Q2bwATzfU+SX7OCsTHJtXHoME1t9+Dsc3YflH6pfYfZa86vBA5NFT4lXX4HN8yCeiVNd9XInYaJSPTePIoOfPZJ5DwxXtnY1yYhnLGizXsY+KdZYs+g7EHYHRVja8n254gKy7NRA5o6JFt5Duva7eCFywPRb9xVs0xgDJKJd2KcwDkhIv4GEsxFCGvScNFuYFonNNgMRqiLkRGCVzETGgKfjYoe6cDcykdp2zmGd6xNMwS+NC1TqNCoWxgXGpzUJho2Lgh2uqQN6zKItdhYQmhN2xEqlMGgBE+0ooeTMML0DGfitRMYqN7qp0hKN2mqyIZP6lRhyzVABs+DTVvQrW7uIKwV5oRsxNAiNbiW3joHHAcV5RELywaOfWsz7MO33lDKGtAMLsMinHXxTG14YbDYRjhXxKW2Mwl1efkun4nAvyBrUwBHEnwCBD7jmO3UPqi7Xdi4HM49UDNp4rqhLp2d32LnbzW8QD4IrbuHWEDuNVS/wCHFp3oYBOLTdPougbQM9pLuFchVcaVNo9XlfGRzCWdQqxygrRVpmDsVZ7ObWiWfR0+CxycLs5LeJDoiZCHQKKfwBRicshHPxruGqWBmpRkU1Kij1GiskICTGPJL4oR3RRmEiOlQoiwysy0rUhMnwVtDACSTHQXDdQLV0auCAm50NCAl7U7QqpNMxY4UKqkMOmins4hwBGqYPlNy0SUumJS1YRczL0QpKdoWzAWWlY+sVkNShQRAAzdXhzXl6GPl35rC1mKFbfutH9LFpYsK7Bc+mLiKcGh3aPkprcYKN3Oaf8AJQyEejoda3HXgR90uAw45rp74nD5E1tspHI4+YB9UHNjFM7chUmBjUE0B5YfJATQx71WPgn9jbYafuRSyuDqEcwu2SMb2kIg41C+dJaMYcRrhoQV2/ZKfDmjGoIFFHNGpWd3pp8sdeUVW0YdyIRxVhsl1adEPtbJ0eSK71rYb8G81zZOz0Iu42dGsuD2QgLZhaDVN7ExaFrbUvhWiaOrOKcvc0VQy1EDNM3J1MNNEqmRvVbBFi1jFs8ALMU0QUzFQ2VsimY1EDEmStohrmoYgRoZAcw68lk866Kps9uaUz8MnDegt/oEtdFu2CtAxIZB+EgeCv8AAbUKkbFWOYTMc3UK6BJwqBRf5dE5J0rFloy2CQRmUVrn2quzLMVRiRAri3at6LaGypSDGkV1Kd68tI2JXlh0Uu3XdiEN1BXeKlL4hp7Hh4C8URar6thg6U8P3QVpxaNhGmhH+4rqiujz2S2vT2rm1xDw6GfB464HolE1mjYzb0VnQ+h8ghp5lCnXRMWR10H+HdpVF0nFp8CqBNBN9nZz2L2u0OB5LZVcCnpp8cn6O3WvK+1hVGNPJU+z3GHELTvVysCZa9t041SvaaxHMdfYDTMLhej18cuLplv2bmeyArNFlREbzXNNm7RpTfquj2bOhwGKbDJfizj9ZCSfJFTtWWMM0I5Heq3NRMV1S0JFkVtCFRLS2ZeCfZvrwdmqSVE8WTkv2VWYcg4gqnE7YcduJYSN7cQlExDu7+KKL2geJRDubgt4jlC52Cw6In0WbHlQ+M0HLNaPWZKa9m8O3HJI9Do6jZMAYBPvY0aq3Y021wBBBBVh9uCFKJLIuxVaDqJDNBOrVKRx3qhNAxW7NTjgP0Wq2HuO4kBZjENF5ZBXkKHOfWsa3cMKuA6UCBnySyFXQOH++vqmNot7LDxJ/wByXTI7AFMi7xurpg+jzpGktjEG9r/Aj5g962tVovdFFIf9S0f1DxRdrQzmRjRM9gWmIZtuIRlyjaoWIKvamEQdmiaWhY/Zetg7aNA0kXm0HRdgkrsZlDiCvmqz5p0Fwe3f3gaLsmxm0DXhpDs/A7lyTXCV+D0YS/0h/wBIYWzsy6C72kIEt1Clsm0y3Aq7yUYRGY0KQW9s9Sr4Q5hCWL5REj6i3wybCoNsgjNATNoAahVaJMOaSDhvUZnDqapHKT2WWKMXaLbBnQdQpI1mwY+D2NPHXvVSgzlE6s2fIpUoc2gSx3oWbQbBkAulzX7hOPQqgTcs6G4te0gjQrvkjMhwxQ9s7LwZkdpoDtHDArpiuS6ILM4OpHAyoIivW0H8P40KphdtviqZNWbFYaOY4dEDqhJS0bWbbL4JwOGoOS6FY1qe0ANc1y90o6uRVv2XYWNoVKaXgaS6LhOmoSCI5NokTspM84nmitEEakrL3dj83otareIOwOZ8lgg95eWLq8tQbKTbLhdh0yp5uql077jjudjypmjrQb9mw8B5pXMvq2KNCK9xquiB58jWXH27OR8gfVOrVF5pJGQx5pXAH2gP3W+Ip6JzOYw3DmfFaT7Ror2sqcJtYg5Ix+I6+qHgN7buAUsM1DePzTtiRNonu958UxsC2HS8T7pIqPkgIo7J/D6rSI3tdKocU1TKxm4StH0BsltCHtFHAg4hXyDHDm6L5c2Y2gMq4Ak3a445DeF3LZ7aBsRjSHA1CjFvG6ejoyQjmXKOzTa2yPjYM81SYriDQrrE04RGUzXP7aswgk0U5JXaK4ZOqexKIxCYyU1xS32KIhMIU2dCLlZc7dGKt1nzgcM1z+yheFMa4Kww4T4YqCmxycHa0cufHGfXktTmA50KT2lYsN+bR4KGBahGamiWiKK0ssZLtdnJHFOD6ZWLR2XhgVACRmTEM4KyWta4pSqqk3N3io19HZFyrsIiRsEtiOxWDEqtKomN7y2dFwA3KNZARCe0wXlkBeRsYpc+QIZBGdQOGTmpBMGl4c/8f2TuciXoI5jrgR8kiij7THWnkrwPOkFyIqPvNAB5GhB8HJ48VY7P3f1SCyTWMRo9gb35eSskOHWrfu06pZ7GjqirQoeEZ24KGGKNYfvUTaDA+wmXUyoOqAlYVYfI1VE+hEuzMy2jK7xTxXozcRxB8lPakOkNnEHwNFGW1a131ksmFgMVuI+tE82e2ifLFoqS05jdxCTRhSi0jtxbyRlFSVM0JuDtHfNndpWxWgh1QfrEJ1MXYg0XzxZFqxJd4LHdDiCujWDtaHCjsHblzSg4nZGan/SxzVmUOAQj5YtxTKWtJrxipol0hToomwazIpDt2qtkGZDhQ0VUbDodybykXeUq6BNWMIkuNEBPQyAi/wDiMEvnZnDNMkJ2Va0L141QDmprOPGKUzEUJ0h7Iw7FboaE6pRLUAG62KwCvVWGRsFhYK8sE540n2PJxPeljx2x+E+RTExPs3caoANq5v4K+C6onmyYRZI7beJaPH9VcIzwXlw+IBxpvoK+NVVLMHZa45V8laJV1A7I0a8dylk2UhoWw4X/ACk4ADW+TyAqk0ngzxVojQqSs5d+GIHflLQSO5VuTh9g8HeBCMXsWuye0jehQjvDiP8AUvSUG9AHI97SVJMQ/sYAOgeOl7D0XrA/l/nI7/2RvoHkBtWUpQ7wD3oSZZS6rfadnXm5Ytq3upQpBOS1WXhofPFOpWBoWAUITCXGSHjw8jx9EZBCz7DHocyFpxWUo7Djin0HaIgUcMeCrEGiLYP0U3FHTGbotkLaNlMSeVEQ3atgFPRU4haFI4IfkW6Jtezee5K57bEaNJ5quRQg4wR4INj9tvOfopP+ILlXpZ1E2gRErVDLsaS5RQQMu9GNckDRK1y2DlE0qQFExleWzCvLBOaPPZbxZXyQEk/3PzeAKLmqi4P/ABeqXyx9zm4eBXZE8uTLDZABkycKsjtZxo4OI8inktDq53J/XApNs0A+VjtFbwuRQN5YaHwcU3gxaEn8XnRQybLQ0M7Glw+FMB1KOawnk+GWivVqqVmwKw31zFBTiMPkrpZB/wCViOG65/pN8V/1+CrErDumI0HBznU61cMfrJKvIPJFGh1hQ3VwqadQKjvBQezDqiMNwDh+VxDvAolrSYV0YiHEDj+bA+iW7NupMXD8Zew/mrTxoqRXTFey+wRUVzyDt9aUx8Cq/Hlew4cadyfWREvBwOBLWn8zTdch5mCQ6IDTGrutB8ykXQ1FZhQKs6VH5V5rMOlfRFs7OO4nqh2wsxpTDlp4UVLAiWAUbDKXyrkfiQgVRNVaOWoOC1JQY6I4iCiBFRHIV5WNZiEmcq5KmHFMJV6SRWLGsJ2KOYUvguR0NIOSrdhUZWWLGJqrKw7ReWMc0tLGh3MA70rguALScg9NZrX8LPVJm5D8Y8l1w0eXPZZtk5i5plUnXs3m3vCqcNaWvLTo6IMNRmCEm2Y978sRWGfHah/22/8Arao5Nlo6G2xz78KchAYgQnM/MHDzoq/CbWrtWub4Gp7wSOid7A/zJn+zC/yKTwffnf7g/wA3pfLACRoFHR2jKt4ciaqtRIns47iNHXh0NVcB78b+wz1VOnv57+fzVYCSOkWbQTBaaXX9tvKIA5bWgLsUg/FR3dg4JfYR/wCm/sw/NyNtn+ZD/E/0UpbZVCiYh++OXfiPkgYTuzT+h5aeRxb6hMp7Xn6pfD/7/wCT/wCk60KaQ20IOlUxiCnEEAjql2hRh91vL1RHRsVq5bBaRFhgSMVASpYygcsMjwOKNligGI2WSyGQ2gFHwSl8FHQMlIqicDuW8MLVq3agFklV5aryw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0730" name="AutoShape 10" descr="data:image/jpeg;base64,/9j/4AAQSkZJRgABAQAAAQABAAD/2wCEAAkGBxQSEhMUEhIQFRQVFRQVExUUFBQUFRQVFRUWFhQUFRQYHCggGBolHBQUITEhJSkrLi4uFx8zODMsNygtLisBCgoKDg0OFxAQFzgcFB84LC0sLDQsLCw4LDgsLCwsLCwsLCwsLCwsNywsLCwrLCs3LCwsLCwsNyssNzcrNyssLP/AABEIAPoAyAMBIgACEQEDEQH/xAAcAAACAgMBAQAAAAAAAAAAAAAEBQMGAQIHAAj/xABBEAABAgMFBQUFBgUCBwAAAAABAAIDBBEFEiExQQZRYXGBIpGhscETMkLR8CNicoLh8QczUnOykqIUJDRDY7PC/8QAGQEAAwEBAQAAAAAAAAAAAAAAAQIDAAQF/8QAJREAAgICAgEEAwEBAAAAAAAAAAECEQMxEiFBBCJCUTJhcRNi/9oADAMBAAIRAxEAPwDm8Qdp1PhbT0UzwAxo6qBuIO9xaPFEzTe2QMaDDquQ7WRS3vfWqFmX9vy5ZIxooMM/oIBjqvJOnpiU6JyMRMXuPENHRemnhxwy9GrUH4ubuunmoruAGpwTCkku0uoBmSSrBISYgMLnEVK1sqSui87OiCtmcvG6Mm4U3ncueUnN0tHRGKgrewWcmPaP8vujehJh140GXotiNOrj5BRQTeOGWn6q6jWiTdsJY6mPRvzWpHw9/Jev4nc1YY7CpzOKAWYiYmn1REy7NTlooYUOgqdchwU0WJdFd2XEoPsy6IpuPphTy4KCGKYnotWb3c+qkYCTlUapv0LfdmpJJoFKyEQKA03n0Cy8hmDe1XI6IWNHJw8Aj2BtEjntbktIbS81HessltXkAblI+Po3Ab8+4LfwH9Ni1rM8T5qCJH6LUQ3E7ueakuhueJ3adVqAbQ20FcBuWBFPw4bzqtCSTiVNDFNKrGMsaV5Ew4Z0rReWCFSbcRw7XdkpHMN928fQWlnGpJ0rTpj8kXCbWJXe4E/XepWWI5nsA1zAp3Z+aTtwY47/AFNE0tl1Lx+74n90qiHstHEHuTxXRJmrxhTkE0smSqb7hwaEHIQC9/XyzKfRY4Y2u4YdNVPLL4rZXFH5MFtebugNBxOaRk/FXef15r0xELzeJwzPLQJhI2DEmKU7DMyTr0TQiors0m5voTOidN3Hmp5WC4jstcfwgnyXSLB2UgQ/eaHne4eiudnyzG4Na0U3CiDzLwi0PSurZwl0jFy9lE3nsO+Sw7sntg10acKcSvohsFp0CHnNn4EYduFDPNo80P8AVBfp68nz8H1Nc1DHi3jQZBddtb+GUJ9TBc6GdBQOHduXOtodlZqTxfDqyvvtHZ67lSLTITjJCckc16JHwxyULY9NKrHtGk45+CeiLkbwquwyb5clsYrYeAxO9QRr2pw4ZLEFt7CnLjwTULZuYxdkOq3aHneFo3DXoPVbCKdckpib2LtO+oWWyp3eIWIYBGLe4qaHDGh6IDHhD5IhkIankvQnUOKZyjr2DXhp0r7p66IWGgeWb+2/mvKaMXMcWvaWncfrFeQsJBKNushj+p3h9FMzC7Zoch+nzQMti+FXQk06o6+B7R243fVTKMTWlEvFw+80eNT5IJ4q8cApYprzJB81LLS951CaV7TuA0Co3SJpWxjIQrrQdXDuaNUBaM1fwA1oByR1oRvZwydXYAbty2sCzLxD3jLKupOJK54v5s6+Dk1BE1iWADR0UVAxA0J3lW2Xh0oAtJZvJHQW15qbk5bO3Hhjj0FSwyyTOA/A1S+HDoKreBM40qgymx3KRNSj2PqlcGZFMdUVDijChQJNDSAFLGlGvBDmgjIggYhCQonyRsGOK03qsWcuRNHJtv8A+GIo6NKdk5uh6H8O5ci9i5pumoOoK+u5toIodRiuHbY2E173ECjgTiuhZK6Of/HmrWznsNtMieRyKkjNwaG9nXgSdKqV8s+GbrxUbwpvZdR9YFPyJPGxZEb/AFCh1WWNPNNHwMKUq3ccxyKEdKUNW1I3ZEfNaxXFowGYA8Oqma0b1NMMAMOopWGw151zWzIe790GFG0GuVajip2wifccOR9FEINcQOaIgtOHhxSj0GQZgkXIuWTXZlvI+i8sMc04OqDXPMdQvIB4gsDMEaXgfBbTTqQyMzEeQOQ1UUA/YmnvXq9CKeainZijgR8DRTm5BLs0n0Bxff4AnuFB6JpZ0PCp+I1PBoyCUwYV4hu/D8ozTqemPZwiRmRQeiGV37RsKr3MAiEzEYNHutNPmrtJy2AACrWycpgXHXzXQLMk6jJQyP3cVpHo+njxjze2BGHdAK1ZaTWmhcO9TbSRQxlBmfBVIsqUeBdSstRtRlPeCHbajQfklMCCjGS3BBwNdDAWxuJ5KaFbxGhQkKUCy6WojwEeRDeX2lpSv7p/IW211DVc8mcELL2q6C4EYjUIOD8C9M6zOWp2cCqdaEK9XiareWnBFaHNNR9YLZxBQT+yXHiVqbs0HMIB1jgZK6mWDhxUTpTeq2TlRQ3SF05GmoQsWUIGIJ3EeSu81JDclsSTojZGUEytWpA7Eu7DGGWmmhY4jFCQgRy1HyVpmbPvQiAPcdeBG52DvENSCLLFpN4Uprp3KnIjxomlQCaVND3j5qcS9DQg/W5DwYdcj1Hqj21fQVAcMOf6oBNhLV7QpzK8pINWHEVGo381lawiazm0GPx9kcyc+lPFLrVIa8jWtT0GATRgLXNPwwwSNxICR2jFvuDjm4Y86ox2JLQZY0ImpPBo64leteJfcxvU+QCKkW3IfPLrmgpMX47Rx8Al3JyLRVqMfsu+zsnRrW9/NXyWhBkMk4c0i2alakJ5tc+5L0GbjT5rlSt2elk6qJQ7YmPaRCdNOSCLNyleFtDCtYyVE8qxHw4aEl24o+ElYkyeG3esRCpmNWkZvBOiHkRzsMJVGhp5Ms3JfEgKi0OCSE66C6o934hvCuMpGa8BzcQVTY0FMtnpgseWnJww5hQmvI/Gy7SzRRSmEEDJxkaCgmc0o0DR5UJTNy6eRH4JfNBOidCaF2Sf6SLruuqHmpFrqhwxGR3HcUdGYos8sx4hG6A42ViPZzmGoBpnj6ELeAb2da+Ks0Nl4UzA01HLeEBNWWHGrCPJG7EaBASTicaZlYU/si3BwJXkQUJJ53ZiH+lgb1eT8lXmCrhrQeSsFuxAYbyPji4cminqUisxl545nzVIdKyT7kOJx11oB3U9ShtlWXo5PDzWbcdpuw6nNS7DisZ/T5JGqxtnThd5oo7Bs7BIAQG28xVzG7hUjiVYLCaLow3Kr7Xfz3jkufGd0pXMrTmqSCFghFS8JO2VJYEFFthYLaBDRHsygmRmzVm5buhVCy1mKmhuTWRE8xL4oN8FWmJLhyBfLBHkFTEjJKqgjwvZkHcUynp5kIZ47lV520HRDuCVxsdSZe5U4BHNck9jxL0Jh1oEzYVNfQsuyZ6DjFEucgY5VEyTBIqHu0KJLVoWFGzURXy0gg0IyKKcWxK1o2IejXfIqEwa6tC3EJgzcT+EYrApEbmUwiAj6zXk2hRIJaBFa9zNHFwDxypn1XlrEf8ADmFsQ6Q2bwATzfU+SX7OCsTHJtXHoME1t9+Dsc3YflH6pfYfZa86vBA5NFT4lXX4HN8yCeiVNd9XInYaJSPTePIoOfPZJ5DwxXtnY1yYhnLGizXsY+KdZYs+g7EHYHRVja8n254gKy7NRA5o6JFt5Duva7eCFywPRb9xVs0xgDJKJd2KcwDkhIv4GEsxFCGvScNFuYFonNNgMRqiLkRGCVzETGgKfjYoe6cDcykdp2zmGd6xNMwS+NC1TqNCoWxgXGpzUJho2Lgh2uqQN6zKItdhYQmhN2xEqlMGgBE+0ooeTMML0DGfitRMYqN7qp0hKN2mqyIZP6lRhyzVABs+DTVvQrW7uIKwV5oRsxNAiNbiW3joHHAcV5RELywaOfWsz7MO33lDKGtAMLsMinHXxTG14YbDYRjhXxKW2Mwl1efkun4nAvyBrUwBHEnwCBD7jmO3UPqi7Xdi4HM49UDNp4rqhLp2d32LnbzW8QD4IrbuHWEDuNVS/wCHFp3oYBOLTdPougbQM9pLuFchVcaVNo9XlfGRzCWdQqxygrRVpmDsVZ7ObWiWfR0+CxycLs5LeJDoiZCHQKKfwBRicshHPxruGqWBmpRkU1Kij1GiskICTGPJL4oR3RRmEiOlQoiwysy0rUhMnwVtDACSTHQXDdQLV0auCAm50NCAl7U7QqpNMxY4UKqkMOmins4hwBGqYPlNy0SUumJS1YRczL0QpKdoWzAWWlY+sVkNShQRAAzdXhzXl6GPl35rC1mKFbfutH9LFpYsK7Bc+mLiKcGh3aPkprcYKN3Oaf8AJQyEejoda3HXgR90uAw45rp74nD5E1tspHI4+YB9UHNjFM7chUmBjUE0B5YfJATQx71WPgn9jbYafuRSyuDqEcwu2SMb2kIg41C+dJaMYcRrhoQV2/ZKfDmjGoIFFHNGpWd3pp8sdeUVW0YdyIRxVhsl1adEPtbJ0eSK71rYb8G81zZOz0Iu42dGsuD2QgLZhaDVN7ExaFrbUvhWiaOrOKcvc0VQy1EDNM3J1MNNEqmRvVbBFi1jFs8ALMU0QUzFQ2VsimY1EDEmStohrmoYgRoZAcw68lk866Kps9uaUz8MnDegt/oEtdFu2CtAxIZB+EgeCv8AAbUKkbFWOYTMc3UK6BJwqBRf5dE5J0rFloy2CQRmUVrn2quzLMVRiRAri3at6LaGypSDGkV1Kd68tI2JXlh0Uu3XdiEN1BXeKlL4hp7Hh4C8URar6thg6U8P3QVpxaNhGmhH+4rqiujz2S2vT2rm1xDw6GfB464HolE1mjYzb0VnQ+h8ghp5lCnXRMWR10H+HdpVF0nFp8CqBNBN9nZz2L2u0OB5LZVcCnpp8cn6O3WvK+1hVGNPJU+z3GHELTvVysCZa9t041SvaaxHMdfYDTMLhej18cuLplv2bmeyArNFlREbzXNNm7RpTfquj2bOhwGKbDJfizj9ZCSfJFTtWWMM0I5Heq3NRMV1S0JFkVtCFRLS2ZeCfZvrwdmqSVE8WTkv2VWYcg4gqnE7YcduJYSN7cQlExDu7+KKL2geJRDubgt4jlC52Cw6In0WbHlQ+M0HLNaPWZKa9m8O3HJI9Do6jZMAYBPvY0aq3Y021wBBBBVh9uCFKJLIuxVaDqJDNBOrVKRx3qhNAxW7NTjgP0Wq2HuO4kBZjENF5ZBXkKHOfWsa3cMKuA6UCBnySyFXQOH++vqmNot7LDxJ/wByXTI7AFMi7xurpg+jzpGktjEG9r/Aj5g962tVovdFFIf9S0f1DxRdrQzmRjRM9gWmIZtuIRlyjaoWIKvamEQdmiaWhY/Zetg7aNA0kXm0HRdgkrsZlDiCvmqz5p0Fwe3f3gaLsmxm0DXhpDs/A7lyTXCV+D0YS/0h/wBIYWzsy6C72kIEt1Clsm0y3Aq7yUYRGY0KQW9s9Sr4Q5hCWL5REj6i3wybCoNsgjNATNoAahVaJMOaSDhvUZnDqapHKT2WWKMXaLbBnQdQpI1mwY+D2NPHXvVSgzlE6s2fIpUoc2gSx3oWbQbBkAulzX7hOPQqgTcs6G4te0gjQrvkjMhwxQ9s7LwZkdpoDtHDArpiuS6ILM4OpHAyoIivW0H8P40KphdtviqZNWbFYaOY4dEDqhJS0bWbbL4JwOGoOS6FY1qe0ANc1y90o6uRVv2XYWNoVKaXgaS6LhOmoSCI5NokTspM84nmitEEakrL3dj83otareIOwOZ8lgg95eWLq8tQbKTbLhdh0yp5uql077jjudjypmjrQb9mw8B5pXMvq2KNCK9xquiB58jWXH27OR8gfVOrVF5pJGQx5pXAH2gP3W+Ip6JzOYw3DmfFaT7Ror2sqcJtYg5Ix+I6+qHgN7buAUsM1DePzTtiRNonu958UxsC2HS8T7pIqPkgIo7J/D6rSI3tdKocU1TKxm4StH0BsltCHtFHAg4hXyDHDm6L5c2Y2gMq4Ak3a445DeF3LZ7aBsRjSHA1CjFvG6ejoyQjmXKOzTa2yPjYM81SYriDQrrE04RGUzXP7aswgk0U5JXaK4ZOqexKIxCYyU1xS32KIhMIU2dCLlZc7dGKt1nzgcM1z+yheFMa4Kww4T4YqCmxycHa0cufHGfXktTmA50KT2lYsN+bR4KGBahGamiWiKK0ssZLtdnJHFOD6ZWLR2XhgVACRmTEM4KyWta4pSqqk3N3io19HZFyrsIiRsEtiOxWDEqtKomN7y2dFwA3KNZARCe0wXlkBeRsYpc+QIZBGdQOGTmpBMGl4c/8f2TuciXoI5jrgR8kiij7THWnkrwPOkFyIqPvNAB5GhB8HJ48VY7P3f1SCyTWMRo9gb35eSskOHWrfu06pZ7GjqirQoeEZ24KGGKNYfvUTaDA+wmXUyoOqAlYVYfI1VE+hEuzMy2jK7xTxXozcRxB8lPakOkNnEHwNFGW1a131ksmFgMVuI+tE82e2ifLFoqS05jdxCTRhSi0jtxbyRlFSVM0JuDtHfNndpWxWgh1QfrEJ1MXYg0XzxZFqxJd4LHdDiCujWDtaHCjsHblzSg4nZGan/SxzVmUOAQj5YtxTKWtJrxipol0hToomwazIpDt2qtkGZDhQ0VUbDodybykXeUq6BNWMIkuNEBPQyAi/wDiMEvnZnDNMkJ2Va0L141QDmprOPGKUzEUJ0h7Iw7FboaE6pRLUAG62KwCvVWGRsFhYK8sE540n2PJxPeljx2x+E+RTExPs3caoANq5v4K+C6onmyYRZI7beJaPH9VcIzwXlw+IBxpvoK+NVVLMHZa45V8laJV1A7I0a8dylk2UhoWw4X/ACk4ADW+TyAqk0ngzxVojQqSs5d+GIHflLQSO5VuTh9g8HeBCMXsWuye0jehQjvDiP8AUvSUG9AHI97SVJMQ/sYAOgeOl7D0XrA/l/nI7/2RvoHkBtWUpQ7wD3oSZZS6rfadnXm5Ytq3upQpBOS1WXhofPFOpWBoWAUITCXGSHjw8jx9EZBCz7DHocyFpxWUo7Djin0HaIgUcMeCrEGiLYP0U3FHTGbotkLaNlMSeVEQ3atgFPRU4haFI4IfkW6Jtezee5K57bEaNJ5quRQg4wR4INj9tvOfopP+ILlXpZ1E2gRErVDLsaS5RQQMu9GNckDRK1y2DlE0qQFExleWzCvLBOaPPZbxZXyQEk/3PzeAKLmqi4P/ABeqXyx9zm4eBXZE8uTLDZABkycKsjtZxo4OI8inktDq53J/XApNs0A+VjtFbwuRQN5YaHwcU3gxaEn8XnRQybLQ0M7Glw+FMB1KOawnk+GWivVqqVmwKw31zFBTiMPkrpZB/wCViOG65/pN8V/1+CrErDumI0HBznU61cMfrJKvIPJFGh1hQ3VwqadQKjvBQezDqiMNwDh+VxDvAolrSYV0YiHEDj+bA+iW7NupMXD8Zew/mrTxoqRXTFey+wRUVzyDt9aUx8Cq/Hlew4cadyfWREvBwOBLWn8zTdch5mCQ6IDTGrutB8ykXQ1FZhQKs6VH5V5rMOlfRFs7OO4nqh2wsxpTDlp4UVLAiWAUbDKXyrkfiQgVRNVaOWoOC1JQY6I4iCiBFRHIV5WNZiEmcq5KmHFMJV6SRWLGsJ2KOYUvguR0NIOSrdhUZWWLGJqrKw7ReWMc0tLGh3MA70rguALScg9NZrX8LPVJm5D8Y8l1w0eXPZZtk5i5plUnXs3m3vCqcNaWvLTo6IMNRmCEm2Y978sRWGfHah/22/8Arao5Nlo6G2xz78KchAYgQnM/MHDzoq/CbWrtWub4Gp7wSOid7A/zJn+zC/yKTwffnf7g/wA3pfLACRoFHR2jKt4ciaqtRIns47iNHXh0NVcB78b+wz1VOnv57+fzVYCSOkWbQTBaaXX9tvKIA5bWgLsUg/FR3dg4JfYR/wCm/sw/NyNtn+ZD/E/0UpbZVCiYh++OXfiPkgYTuzT+h5aeRxb6hMp7Xn6pfD/7/wCT/wCk60KaQ20IOlUxiCnEEAjql2hRh91vL1RHRsVq5bBaRFhgSMVASpYygcsMjwOKNligGI2WSyGQ2gFHwSl8FHQMlIqicDuW8MLVq3agFklV5aryw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0732" name="Picture 12" descr="https://encrypted-tbn2.gstatic.com/images?q=tbn:ANd9GcSA1mLIHkGT2W7xjKyriCWGuvO_vttWZRmHRFCn2DAbGXOa8em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861048"/>
            <a:ext cx="2322959" cy="173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4" name="AutoShape 14" descr="data:image/jpeg;base64,/9j/4AAQSkZJRgABAQAAAQABAAD/2wCEAAkGBxQTEhUUExQUFRUXGBcaFxgXFRUYGxgXGBgYFhgaHBgYHCggGholHBUVITEhJSkrLi4uFx8zODMsNygtLiwBCgoKDg0OGxAQGiwkICQsLCwsLCwsLCwsLCwsLCwsLCwsLCwsLCwsLCwsLCwsLCwsLCwsLCwsLCwsLCwsLCwsN//AABEIALoBDwMBIgACEQEDEQH/xAAaAAADAQEBAQAAAAAAAAAAAAACAwQBAAUG/8QANBAAAQMDAgUCBgICAgIDAAAAAQACEQMhMRJBBCJRYXGBkTKhscHR8ELhE/EFciNSFGKC/8QAGAEBAQEBAQAAAAAAAAAAAAAAAQACAwT/xAAeEQEBAAIDAQEBAQAAAAAAAAAAAREhAjFBYVFxEv/aAAwDAQACEQMRAD8A+y4gB0k437ErynZLSfHovR4l8GRg2I7rz6wkheB6eMSVLQNrQlkQSDibJod/E/8AsPbB/KEMJLh0Q3hlFkzPUSfdNLYb4P79UFG8j1TB8PqY+SrV6aHbDfZdSzHf7BY4YdiRI+n5XdY3A94UpDKjBpkdUwvwDaCPrla4W0/+s/vuiLdQbboFNeCjnJF7fJHRdJMfoSaT+a3RP4ZlzHREycG0rOAmx38q5tE6iBthSEgOkdh6Gyo4U82mcqGKtoulsC3Xv2RtPLjyu4d9oA3kBZUJm/qkSAcTEE9F1NsGPZMrOlwj0WbbWWWvHaYM7SuaOi4M5Z3XT8lM2ANSJB8qaoDcie6eW4Jwge8SeiWbCKpkTaF5bjEndXV+y895vfdKnFPWbIn3UNaLwq60iw9lIZMorUiR9TZPDYAtNrpPEUlQwEAdwqabwVTNj9EdNpB6rmbri0yIUMNa7OyYxstnuhNOPuja20jCiKmfonUXXKQN0DKmnIkKH+cvd4rBlebXkWPZehUqbHfCirCQR0+YWmIi4uluPI+qJhuP/sP31W07tM5bHtJWcOf4m4y3yiG9NO5GR/acLsnafmg4b4nA9N1hkAn+OD9lUYGLWPS34+abxAk9uqCqye5z6QjqGM7oaMDoc4HoRP0WsMkbZM/vshq0+8lPZDiLAWNukBWGg0niSMSPlMpjXlrgRsfklcM7SZgHZVMeJG8TM+FYVG1gDSZkn5Kvh2kjUdojwFIWExsTEDsVVStyTv7jZKVsdEHtdMZUOw90D3HTAHb7omSW+EBz2GRaJwFpN4xYIzUuCIwg/kgt1bLHtM4/e6Jwyei5z791M0EZlIc4SRAg47JxMeqXUpCCTkFLKdzoXm8UJGoRMq+qyc5UT6cj5JyppBXN5zIUTs91bUESCoqouixuMjl8lDR6dLoqBvC4GDPWysaLGtmUVM2B6FaG5hYRhWFKfUEntlBT+E9im16WmIwl08lXo8KpOAdfCCqENdi6bDqhuR7ld0cpx18qKoCCr6xkGciy851xfb6LTlAE83SRFvkl0KUmLyLhbVdIRVBEEdPrlMhdSkkxmJ9spjnAyBMWP9oGm8tO0jzuFtEySAMlXxfTP4iN/r+E5jQRvP3whYP4zZsn6IWg/wActWaT6Zyb3x9/qsNIgggTvHbdbw7xEd0xjocO0/O2UHLqtwNKMCNJbiBPndCRpvv+/go6DpAHeUqdHAkubBgq7/CTLpuApaVOSSLQB16r0WOlhPU/M7JFv4I1CY+vdA2pfEDouBJvgAJjm/DGce+EHouo69rdU3TyzI+6W+GnrP1XEgeMI6JrAYmcoQ0lOpvGnN0LMKxGKGJEHKVTE6pyqNMx0SHsvZLOfE9V0juF5taxhenxVI7iFJxrI/pNUeaGgtcIvK892YK9J+QfQqTiWQUOkThsH6Ia5wFrzpcO33TC3J7K7VjmgRI3WNbyytYywK6eX1UsGU3gg6sxZJcMx0RPdICJ1nR2QsJ6o5QUmOWd01zktj7EbmFN+Pcq1LyLjdRcSYNlTWsbbqF5IN1quUjCJEjCNhkA9Le2/wBFjWQJ2PyW0RY9DJHkJDGgA33bI85XU5BPgT7rqgMA9Iha2oLkdkZakPYyXESMT5i6opGJ8CVOxtxGf2BCoaZLtjAn0MH7KNhWjpMzlMbUixCPh3fFJt+f9JbzzSNvws9E+mJsZxb0Q0ZBgZz2hE506dKV/lh2rOyvTI9LgeIAJ1TiIHZOYeYjAJmFNwvD3cbTYj1vCrqv1eYHutXLOsqGviQuJOnG6W9kQfdNq1TYbe6DjDalLlk5z7IKrZg5J2RmvFjKTRdeyzbszJlIRItKr0DG6hdIMkXCYKhz9ExnlDgY90s3BRjN5v8ANA45HeyY5EVnyetlKXAiDsnVQQb+6RVoxfKocPP4hqhqunyF6J5rE32UNRnupviQ5mqCVlIWviU5klu04QMAuDnZDTaInUPVZTatonS6+N0Tbau/0VEXUZYELHHmkp4HIZzKRp5d8pRJEHykB0EyE2sICmqWhZy3I9ivUm49UquBff7J3Es0/dIrNstOUwUywIOR90wGA0gC2ffdDX3P6VrckHBwlDZLwI2mfEkouGpjmEzEQh4UmCALTdE080bG39qtwcGMNwOhBR1JDifl5R06cavGfVMD7OnNveEf0wuiBPNMRt1WvF46dVxpknlFzMBMoAOknMX8j/aCnaTlO0SDGVtL4f8A9ZWgjImRnvf8I009D/i6kNJve2OgG6Ok7mmLFRf8ebwTY99/wvQ0QA3yfsFpnGz9rje5S6VSDAPqhouJgdDdbUZpd1WWpFbBY4Pnx1UdMwZ7lE2BnH3TRpLItJV2OoyvUOTup+HN49iuYRBnKxzMOB89lZOJ0pbUJt0RFpMzb8pDJiRMjdOoPsVuOXKE1mSEkDUPGVQ4kG++wUtSqASW27IZQV2Rf1UrxN1bxDp2UFUIahVM5kwgAuCiGcdkTaf0Q3R1aVx3WHF9rIqJt4WMEylkNEzISy/IRsfEwkvwe6GpCqg5bqZ7FRUwgcFNPZfzZ2+ahI/irjJFtlHWgkkdPmtWsQuoJb3wspNLoHp7XXB0+qYxvMBMD7wo4Na2CIxF/f7I2snVaceiZohwA8H2/Co4Fty2NgnsZKoi15sL+9kT2jVGB+FrSAXDMhGxpDmk9x7g5WckxjZc1xsJ+QSnsDXmcEbhO0aXNkkeOt8JdRhcROSclVU7L0DSfP1CFlKGne/2VFClzaT6JlJg1OlOGssqsmNJ2mFRw1Sc5wpmQ18nF1UxkXOSZsgnVWQZxO33SapOehhH/lDsnayGpWBa5ZyZKMvaWnxZJo19OCga4Fo7ZTOIcAAdI7flP04dVdqNrIqNTlIKHhqIcDJg5S2t59JN+oULNYWcPax2R6RJgxuFMwGTBn7qh4J2WpXHl2U55Jvn6pfFMTK5tgpYfI9ISykrtnCh09Ve4x2spq9OQg8UVVlrI2vmOwWNFoK6hShyz63fpbZBwm0xc3kdlwJ1TsUtpjSlMbGq+EL8nwjqiLjqhqZgqKbTI8Jb7Ki0eqncblDUeu25iwU/FtAII/2reJpWEDClfePmm/jESaCbja6fT5pO8WHzQlsTsLwm8KII9/dUa8VcO7mafQp4dz28YUrPi7G6tIhwiwI85CfGLAjlf1ttvKOoCNO3jr+/RcG56tuPdMaZIJvdZQSy4MzaUb2cwzE9FtGmZjtbaxTWs0uA6H3SckV2ydVxZM4ZszB7p9UQSd4EA3zP4SOGtqG/b5pi7hPEsNiq6FQiJ90PEzFwNkwEaBjv9EfrXhdQWdif62UZIaeoMK+nT5i0/wBJLKY5m29eixY1xoODeII32SKhI5T1+SVV5XcqJjdRBcZJNxdUtunWSdnf/IANr2haWxDsyblSmiCSGnEn0VFBktncZC1Byki+JAI26J/D17gxsoKGLkqhtuZuJ33S8/KDrOgkbH5JDgQnV2g7QkNN4OycseEVHiQVK7cnCfxNO0hIe63ZDWNaSuwUuYMJgF/IWFsn0Q0XWabLXN6YTdQLR1lC50EjYpGaRVbAC5xwTumPHKlAyADtZTScPzugIm5TXUyHRbosezl9UF7LXW8KVzd9pj3VVa4kdEpzQWhNYmiHiSN4TXsvMf6W8PYfVHQYSY7KJhjU2PRNLS3TO36Umk3mjzE91XUJfECwueyhdCZTMmbWn3TaMBg6z9D0Q3193dVrQRq6jKZ2DSwF8wYgwh4oAaYsUdapNxtHuR/SyrTtJJkZQp9c0anHUbge8f7WUqfxXAIcLnxhC8Ey4Z/ESupO1TgSRP76KlODHPBF99/CSXcgHSU6sQJjAj1IS3CGavfuqtcRCo4YIuPkp33dfYSupV7ERfzskmpzYi0LFbxsb26iIxE+FM8RcKjgzcg7o67BpAAlNmY1Li4T0iJEJjRpdB3U1VhYbX/Kso0w+7j/AEqVcjaz4a1VcOBogzChFEwSDKfwda0HZMu9ufKa0JlUi2UqpM6u6dWEkEb2KymeUjKXP6RWndQDp0VoftmFJVBBJVaYjqtus/yXVFUSB1QVqdwdlNFhvMO8Lq4XEkOCY77oFzkt4kDol6JdATuHEmO6EmHWzKvBnxNxDPeVjjgdlRXb1ykNMzZPpnT1aggdjssZTG+NljbiF2q0KZdSZeVQ8w6eyWTYRkJhuCekZ+irSWxkienzuq6jQG2WUqctgnN7dVgqcoCul6bUeIBGZB8o2Pgk9dvspqY5T187KjDgff2UrAvMSD2/tU1XWv0+qUWEg23MLWkEAnPX97IidTZJEgwUh1LmdG0WVTnEQYs02tsk1CObvELTRusaCCIO6S51gMjp9Ex1MuE5sh4apDgOkz1RfqiOuY5ohaC1zgdt1T/ycFoxJ82XnaNMHYrF1XWbmTaoAdI+E/JPp0uUOmxJ82U/F1JAsR9EXD1JZp3TO8LGgObYnYJfDVot/E9k6u2GxsLpfDNlpHQ5R6fF7nQAAcrBSkEg74UbD08K1tURZacrpmuw6LaDwDHt5XNGl0HBQ8Q3TBaoWZL4psEkDGUskEmLyE7UC2NypWDS5SwS0iCDnZA/ZHWbBnusqNmFZWCqwvjdC6x7SmVxFiuq4BUGUiNZ+SGs2CSsf8WoeUUyCU5FgHtk26JbCBq9E9rOWVM0c2JVezHoxBPT6IqzcWuPml0r5uYum0W3vsnvTP0VMQ3zv9kxp26rdMyJgZRBvKilpJFheCubbyYvvdcxwM+ET3SAYuIQmPGO4hUOPKBsIPSUs0rX2TnEaQqrLaDjcNx17INIDutz7g/grab4IPaF1RpM4EE27qSniRaOu3RS0L2j5e6op1cQL9uqSWRMZEEfdPq4/gqFQgaRf8JT2c4BsmcMJE79ZSq7t7Ta6q3O3cUwFpESeqmrx/jb6+qqrVpBI3yk0aMhZ7uGpdIm1JaQdseFnEDSbbW9gEzjKWnz+Eqi0OBnKz8b+w6iNQkmBul0WkuLRgwlglhT6AkEi10xdQba0Q3YOVVSgP45XnEcwCrpvgjXhajHKfgnPn0TDzQB6oXtBJgeENF0WPdTF+DpQRBGN0iuzplYHEOPfCe9sD9ymXIxtE4SBPdJJiOlirGwJafIU3EN5e6zTOwcWJlA0Wgm2yYCNPdLq7eyRjwFUXgdAsoiCRndH/IdcLtMPj5qQmuEFIcCDPomvZcAdVlTpi6aDC7cKqm7TCmpC4JT2NUdKG9emyPVJIG6VT/pOaI97qZbSaBI+aymeUjqteJiD2W8O2DHUq+HOsnMsOkD/a6nEeR+/KEDHHHdNbTtbPXwhYC2mSPAMI6MwRYTJk/lYx5M9crSDp1bCd9jlKJoOII7qiHEieWRnslspcszcXGdkbHQRODhRt/CuHADovF42wmF1oIzusrtsSP4n6oqYESTci0990TrBv6mb8Jb0uPulCppPYpznT6WJ/KPjWgtuLhF/WpfElVpdNh6KEhzTqGMK7hiMHBn/SDiKf8A4z/29bWws2ZmW5caSmHNneVnDPgwcFJonSTNp9k2uNzZEudt2eHCmSZ6ZT6IBaZmduyl4cl1vfuvR4SA0yunHDny0RRqQYumMZJINhcrtEtneSt/yWE5UzfgXM+SNx1Nz+UwwR+FMwW/cK6YuwV7OB2S6wmBKfVOpvhIaJzskpnN3RVRIBW0xJLeqXqgFvREPKbbVcNQi2ENQkOnusqiZOEXEbdwCpmwerfulcSLoASDG2ypqNIvuntYwHg35lVNce1lG/4j5VlP7qB9MxZaHfhB0XOUlDRbwti1r7o2C/otoDkPqj1mDot0m5iRIPdDTORsud/HwtqbJLKbbjuMo2U539ELzcJtBx0+qFaXSqED3C6k0OETEd11E3PlCLOcmH9MZUgEO9T+UqhT1WzH08KxmHf9VDw3xnx90etcdyuqmOXv90yuzUXE2A26lS1T8SJtxe6I1ZhM74Y6GfdCCXW6J9IfEpW/Es3tvtPxlIzJWUXajB2Cs4/7fdQcOecIuuTfG54nOYWkHdW0K4g99oSKuEnhjzLp1cM4zHpBkMG3qJKzUHAbRKa8cp9Eip8PqtWOYGVokHFk5rua2CEil8Tv+q6lj1/KxlcoMiJ7KdjrkSBKqqDmPj8KV4+D1TWZ0TUFzHol1xFwm1/5LCP/ABqMLeZaD2WTdpWU8D1+q5/wj1UnVhN91Q0S2ZlIOExp5fZM7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0736" name="AutoShape 16" descr="data:image/jpeg;base64,/9j/4AAQSkZJRgABAQAAAQABAAD/2wCEAAkGBxQTEhUUExQUFRUXGBcaFxgXFRUYGxgXGBgYFhgaHBgYHCggGholHBUVITEhJSkrLi4uFx8zODMsNygtLiwBCgoKDg0OGxAQGiwkICQsLCwsLCwsLCwsLCwsLCwsLCwsLCwsLCwsLCwsLCwsLCwsLCwsLCwsLCwsLCwsLCwsN//AABEIALoBDwMBIgACEQEDEQH/xAAaAAADAQEBAQAAAAAAAAAAAAACAwQBAAUG/8QANBAAAQMDAgUCBgICAgIDAAAAAQACEQMhMRJBBCJRYXGBkTKhscHR8ELhE/EFciNSFGKC/8QAGAEBAQEBAQAAAAAAAAAAAAAAAQACAwT/xAAeEQEBAAIDAQEBAQAAAAAAAAAAAREhAjFBYVFxEv/aAAwDAQACEQMRAD8A+y4gB0k437ErynZLSfHovR4l8GRg2I7rz6wkheB6eMSVLQNrQlkQSDibJod/E/8AsPbB/KEMJLh0Q3hlFkzPUSfdNLYb4P79UFG8j1TB8PqY+SrV6aHbDfZdSzHf7BY4YdiRI+n5XdY3A94UpDKjBpkdUwvwDaCPrla4W0/+s/vuiLdQbboFNeCjnJF7fJHRdJMfoSaT+a3RP4ZlzHREycG0rOAmx38q5tE6iBthSEgOkdh6Gyo4U82mcqGKtoulsC3Xv2RtPLjyu4d9oA3kBZUJm/qkSAcTEE9F1NsGPZMrOlwj0WbbWWWvHaYM7SuaOi4M5Z3XT8lM2ANSJB8qaoDcie6eW4Jwge8SeiWbCKpkTaF5bjEndXV+y895vfdKnFPWbIn3UNaLwq60iw9lIZMorUiR9TZPDYAtNrpPEUlQwEAdwqabwVTNj9EdNpB6rmbri0yIUMNa7OyYxstnuhNOPuja20jCiKmfonUXXKQN0DKmnIkKH+cvd4rBlebXkWPZehUqbHfCirCQR0+YWmIi4uluPI+qJhuP/sP31W07tM5bHtJWcOf4m4y3yiG9NO5GR/acLsnafmg4b4nA9N1hkAn+OD9lUYGLWPS34+abxAk9uqCqye5z6QjqGM7oaMDoc4HoRP0WsMkbZM/vshq0+8lPZDiLAWNukBWGg0niSMSPlMpjXlrgRsfklcM7SZgHZVMeJG8TM+FYVG1gDSZkn5Kvh2kjUdojwFIWExsTEDsVVStyTv7jZKVsdEHtdMZUOw90D3HTAHb7omSW+EBz2GRaJwFpN4xYIzUuCIwg/kgt1bLHtM4/e6Jwyei5z791M0EZlIc4SRAg47JxMeqXUpCCTkFLKdzoXm8UJGoRMq+qyc5UT6cj5JyppBXN5zIUTs91bUESCoqouixuMjl8lDR6dLoqBvC4GDPWysaLGtmUVM2B6FaG5hYRhWFKfUEntlBT+E9im16WmIwl08lXo8KpOAdfCCqENdi6bDqhuR7ld0cpx18qKoCCr6xkGciy851xfb6LTlAE83SRFvkl0KUmLyLhbVdIRVBEEdPrlMhdSkkxmJ9spjnAyBMWP9oGm8tO0jzuFtEySAMlXxfTP4iN/r+E5jQRvP3whYP4zZsn6IWg/wActWaT6Zyb3x9/qsNIgggTvHbdbw7xEd0xjocO0/O2UHLqtwNKMCNJbiBPndCRpvv+/go6DpAHeUqdHAkubBgq7/CTLpuApaVOSSLQB16r0WOlhPU/M7JFv4I1CY+vdA2pfEDouBJvgAJjm/DGce+EHouo69rdU3TyzI+6W+GnrP1XEgeMI6JrAYmcoQ0lOpvGnN0LMKxGKGJEHKVTE6pyqNMx0SHsvZLOfE9V0juF5taxhenxVI7iFJxrI/pNUeaGgtcIvK892YK9J+QfQqTiWQUOkThsH6Ia5wFrzpcO33TC3J7K7VjmgRI3WNbyytYywK6eX1UsGU3gg6sxZJcMx0RPdICJ1nR2QsJ6o5QUmOWd01zktj7EbmFN+Pcq1LyLjdRcSYNlTWsbbqF5IN1quUjCJEjCNhkA9Le2/wBFjWQJ2PyW0RY9DJHkJDGgA33bI85XU5BPgT7rqgMA9Iha2oLkdkZakPYyXESMT5i6opGJ8CVOxtxGf2BCoaZLtjAn0MH7KNhWjpMzlMbUixCPh3fFJt+f9JbzzSNvws9E+mJsZxb0Q0ZBgZz2hE506dKV/lh2rOyvTI9LgeIAJ1TiIHZOYeYjAJmFNwvD3cbTYj1vCrqv1eYHutXLOsqGviQuJOnG6W9kQfdNq1TYbe6DjDalLlk5z7IKrZg5J2RmvFjKTRdeyzbszJlIRItKr0DG6hdIMkXCYKhz9ExnlDgY90s3BRjN5v8ANA45HeyY5EVnyetlKXAiDsnVQQb+6RVoxfKocPP4hqhqunyF6J5rE32UNRnupviQ5mqCVlIWviU5klu04QMAuDnZDTaInUPVZTatonS6+N0Tbau/0VEXUZYELHHmkp4HIZzKRp5d8pRJEHykB0EyE2sICmqWhZy3I9ivUm49UquBff7J3Es0/dIrNstOUwUywIOR90wGA0gC2ffdDX3P6VrckHBwlDZLwI2mfEkouGpjmEzEQh4UmCALTdE080bG39qtwcGMNwOhBR1JDifl5R06cavGfVMD7OnNveEf0wuiBPNMRt1WvF46dVxpknlFzMBMoAOknMX8j/aCnaTlO0SDGVtL4f8A9ZWgjImRnvf8I009D/i6kNJve2OgG6Ok7mmLFRf8ebwTY99/wvQ0QA3yfsFpnGz9rje5S6VSDAPqhouJgdDdbUZpd1WWpFbBY4Pnx1UdMwZ7lE2BnH3TRpLItJV2OoyvUOTup+HN49iuYRBnKxzMOB89lZOJ0pbUJt0RFpMzb8pDJiRMjdOoPsVuOXKE1mSEkDUPGVQ4kG++wUtSqASW27IZQV2Rf1UrxN1bxDp2UFUIahVM5kwgAuCiGcdkTaf0Q3R1aVx3WHF9rIqJt4WMEylkNEzISy/IRsfEwkvwe6GpCqg5bqZ7FRUwgcFNPZfzZ2+ahI/irjJFtlHWgkkdPmtWsQuoJb3wspNLoHp7XXB0+qYxvMBMD7wo4Na2CIxF/f7I2snVaceiZohwA8H2/Co4Fty2NgnsZKoi15sL+9kT2jVGB+FrSAXDMhGxpDmk9x7g5WckxjZc1xsJ+QSnsDXmcEbhO0aXNkkeOt8JdRhcROSclVU7L0DSfP1CFlKGne/2VFClzaT6JlJg1OlOGssqsmNJ2mFRw1Sc5wpmQ18nF1UxkXOSZsgnVWQZxO33SapOehhH/lDsnayGpWBa5ZyZKMvaWnxZJo19OCga4Fo7ZTOIcAAdI7flP04dVdqNrIqNTlIKHhqIcDJg5S2t59JN+oULNYWcPax2R6RJgxuFMwGTBn7qh4J2WpXHl2U55Jvn6pfFMTK5tgpYfI9ISykrtnCh09Ve4x2spq9OQg8UVVlrI2vmOwWNFoK6hShyz63fpbZBwm0xc3kdlwJ1TsUtpjSlMbGq+EL8nwjqiLjqhqZgqKbTI8Jb7Ki0eqncblDUeu25iwU/FtAII/2reJpWEDClfePmm/jESaCbja6fT5pO8WHzQlsTsLwm8KII9/dUa8VcO7mafQp4dz28YUrPi7G6tIhwiwI85CfGLAjlf1ttvKOoCNO3jr+/RcG56tuPdMaZIJvdZQSy4MzaUb2cwzE9FtGmZjtbaxTWs0uA6H3SckV2ydVxZM4ZszB7p9UQSd4EA3zP4SOGtqG/b5pi7hPEsNiq6FQiJ90PEzFwNkwEaBjv9EfrXhdQWdif62UZIaeoMK+nT5i0/wBJLKY5m29eixY1xoODeII32SKhI5T1+SVV5XcqJjdRBcZJNxdUtunWSdnf/IANr2haWxDsyblSmiCSGnEn0VFBktncZC1Byki+JAI26J/D17gxsoKGLkqhtuZuJ33S8/KDrOgkbH5JDgQnV2g7QkNN4OycseEVHiQVK7cnCfxNO0hIe63ZDWNaSuwUuYMJgF/IWFsn0Q0XWabLXN6YTdQLR1lC50EjYpGaRVbAC5xwTumPHKlAyADtZTScPzugIm5TXUyHRbosezl9UF7LXW8KVzd9pj3VVa4kdEpzQWhNYmiHiSN4TXsvMf6W8PYfVHQYSY7KJhjU2PRNLS3TO36Umk3mjzE91XUJfECwueyhdCZTMmbWn3TaMBg6z9D0Q3193dVrQRq6jKZ2DSwF8wYgwh4oAaYsUdapNxtHuR/SyrTtJJkZQp9c0anHUbge8f7WUqfxXAIcLnxhC8Ey4Z/ESupO1TgSRP76KlODHPBF99/CSXcgHSU6sQJjAj1IS3CGavfuqtcRCo4YIuPkp33dfYSupV7ERfzskmpzYi0LFbxsb26iIxE+FM8RcKjgzcg7o67BpAAlNmY1Li4T0iJEJjRpdB3U1VhYbX/Kso0w+7j/AEqVcjaz4a1VcOBogzChFEwSDKfwda0HZMu9ufKa0JlUi2UqpM6u6dWEkEb2KymeUjKXP6RWndQDp0VoftmFJVBBJVaYjqtus/yXVFUSB1QVqdwdlNFhvMO8Lq4XEkOCY77oFzkt4kDol6JdATuHEmO6EmHWzKvBnxNxDPeVjjgdlRXb1ykNMzZPpnT1aggdjssZTG+NljbiF2q0KZdSZeVQ8w6eyWTYRkJhuCekZ+irSWxkienzuq6jQG2WUqctgnN7dVgqcoCul6bUeIBGZB8o2Pgk9dvspqY5T187KjDgff2UrAvMSD2/tU1XWv0+qUWEg23MLWkEAnPX97IidTZJEgwUh1LmdG0WVTnEQYs02tsk1CObvELTRusaCCIO6S51gMjp9Ex1MuE5sh4apDgOkz1RfqiOuY5ohaC1zgdt1T/ycFoxJ82XnaNMHYrF1XWbmTaoAdI+E/JPp0uUOmxJ82U/F1JAsR9EXD1JZp3TO8LGgObYnYJfDVot/E9k6u2GxsLpfDNlpHQ5R6fF7nQAAcrBSkEg74UbD08K1tURZacrpmuw6LaDwDHt5XNGl0HBQ8Q3TBaoWZL4psEkDGUskEmLyE7UC2NypWDS5SwS0iCDnZA/ZHWbBnusqNmFZWCqwvjdC6x7SmVxFiuq4BUGUiNZ+SGs2CSsf8WoeUUyCU5FgHtk26JbCBq9E9rOWVM0c2JVezHoxBPT6IqzcWuPml0r5uYum0W3vsnvTP0VMQ3zv9kxp26rdMyJgZRBvKilpJFheCubbyYvvdcxwM+ET3SAYuIQmPGO4hUOPKBsIPSUs0rX2TnEaQqrLaDjcNx17INIDutz7g/grab4IPaF1RpM4EE27qSniRaOu3RS0L2j5e6op1cQL9uqSWRMZEEfdPq4/gqFQgaRf8JT2c4BsmcMJE79ZSq7t7Ta6q3O3cUwFpESeqmrx/jb6+qqrVpBI3yk0aMhZ7uGpdIm1JaQdseFnEDSbbW9gEzjKWnz+Eqi0OBnKz8b+w6iNQkmBul0WkuLRgwlglhT6AkEi10xdQba0Q3YOVVSgP45XnEcwCrpvgjXhajHKfgnPn0TDzQB6oXtBJgeENF0WPdTF+DpQRBGN0iuzplYHEOPfCe9sD9ymXIxtE4SBPdJJiOlirGwJafIU3EN5e6zTOwcWJlA0Wgm2yYCNPdLq7eyRjwFUXgdAsoiCRndH/IdcLtMPj5qQmuEFIcCDPomvZcAdVlTpi6aDC7cKqm7TCmpC4JT2NUdKG9emyPVJIG6VT/pOaI97qZbSaBI+aymeUjqteJiD2W8O2DHUq+HOsnMsOkD/a6nEeR+/KEDHHHdNbTtbPXwhYC2mSPAMI6MwRYTJk/lYx5M9crSDp1bCd9jlKJoOII7qiHEieWRnslspcszcXGdkbHQRODhRt/CuHADovF42wmF1oIzusrtsSP4n6oqYESTci0990TrBv6mb8Jb0uPulCppPYpznT6WJ/KPjWgtuLhF/WpfElVpdNh6KEhzTqGMK7hiMHBn/SDiKf8A4z/29bWws2ZmW5caSmHNneVnDPgwcFJonSTNp9k2uNzZEudt2eHCmSZ6ZT6IBaZmduyl4cl1vfuvR4SA0yunHDny0RRqQYumMZJINhcrtEtneSt/yWE5UzfgXM+SNx1Nz+UwwR+FMwW/cK6YuwV7OB2S6wmBKfVOpvhIaJzskpnN3RVRIBW0xJLeqXqgFvREPKbbVcNQi2ENQkOnusqiZOEXEbdwCpmwerfulcSLoASDG2ypqNIvuntYwHg35lVNce1lG/4j5VlP7qB9MxZaHfhB0XOUlDRbwti1r7o2C/otoDkPqj1mDot0m5iRIPdDTORsud/HwtqbJLKbbjuMo2U539ELzcJtBx0+qFaXSqED3C6k0OETEd11E3PlCLOcmH9MZUgEO9T+UqhT1WzH08KxmHf9VDw3xnx90etcdyuqmOXv90yuzUXE2A26lS1T8SJtxe6I1ZhM74Y6GfdCCXW6J9IfEpW/Es3tvtPxlIzJWUXajB2Cs4/7fdQcOecIuuTfG54nOYWkHdW0K4g99oSKuEnhjzLp1cM4zHpBkMG3qJKzUHAbRKa8cp9Eip8PqtWOYGVokHFk5rua2CEil8Tv+q6lj1/KxlcoMiJ7KdjrkSBKqqDmPj8KV4+D1TWZ0TUFzHol1xFwm1/5LCP/ABqMLeZaD2WTdpWU8D1+q5/wj1UnVhN91Q0S2ZlIOExp5fZM7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0738" name="Picture 18" descr="http://upload.wikimedia.org/wikipedia/commons/1/13/Human_skin_structu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861048"/>
            <a:ext cx="231060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701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ca-ES" dirty="0" smtClean="0"/>
              <a:t>Sistemes de coordinació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ca-ES" dirty="0" smtClean="0"/>
              <a:t>Quins dos sistemes de coordinació hi ha? </a:t>
            </a:r>
          </a:p>
          <a:p>
            <a:r>
              <a:rPr lang="ca-ES" dirty="0" smtClean="0"/>
              <a:t>Què són els òrgans efectors?</a:t>
            </a:r>
          </a:p>
          <a:p>
            <a:r>
              <a:rPr lang="ca-ES" b="1" u="sng" dirty="0" smtClean="0"/>
              <a:t>Sistema nerviós</a:t>
            </a:r>
          </a:p>
          <a:p>
            <a:pPr lvl="1">
              <a:buFont typeface="Wingdings" pitchFamily="2" charset="2"/>
              <a:buChar char="Ø"/>
            </a:pPr>
            <a:r>
              <a:rPr lang="ca-ES" b="1" u="sng" dirty="0" smtClean="0"/>
              <a:t> Parts del sistema nerviós </a:t>
            </a:r>
          </a:p>
        </p:txBody>
      </p:sp>
      <p:pic>
        <p:nvPicPr>
          <p:cNvPr id="31748" name="Picture 4" descr="http://1.bp.blogspot.com/-S7OYX5m_GaA/UmHdjd_tcPI/AAAAAAAABn8/-ULEvJJcnc8/s1600/M%C3%A9dula+esp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2664296" cy="340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s://encrypted-tbn1.gstatic.com/images?q=tbn:ANd9GcQEG2eLVf-bWQkw5zwDdN6Gvot1koKHY18WR63eT7S3veXN_fkPjgwpI-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2676525" cy="1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https://www.wikisaber.es/uploadedImages/ComunidadWiki/Blogs/3ESO_trinitarios_Blog_de_AULA/20060919-neurona%20biolog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3240360" cy="243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832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r>
              <a:rPr lang="ca-ES" b="1" u="sng" dirty="0" smtClean="0"/>
              <a:t>Sistema endocrí</a:t>
            </a:r>
          </a:p>
          <a:p>
            <a:pPr lvl="1">
              <a:buFont typeface="Wingdings" pitchFamily="2" charset="2"/>
              <a:buChar char="Ø"/>
            </a:pPr>
            <a:r>
              <a:rPr lang="ca-ES" b="1" u="sng" dirty="0" smtClean="0"/>
              <a:t>Les hormones</a:t>
            </a:r>
          </a:p>
        </p:txBody>
      </p:sp>
      <p:pic>
        <p:nvPicPr>
          <p:cNvPr id="32770" name="Picture 2" descr="http://www.classe.es/salud/img/glandulasendocr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70" y="1772816"/>
            <a:ext cx="2952328" cy="393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5220072" y="2060848"/>
            <a:ext cx="2520280" cy="2808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sz="2400" u="sng" dirty="0" smtClean="0">
                <a:solidFill>
                  <a:schemeClr val="tx1"/>
                </a:solidFill>
              </a:rPr>
              <a:t>HORMONES </a:t>
            </a:r>
            <a:endParaRPr lang="ca-ES" sz="2400" dirty="0" smtClean="0">
              <a:solidFill>
                <a:schemeClr val="tx1"/>
              </a:solidFill>
            </a:endParaRPr>
          </a:p>
          <a:p>
            <a:r>
              <a:rPr lang="ca-ES" sz="2400" dirty="0" smtClean="0">
                <a:solidFill>
                  <a:schemeClr val="tx1"/>
                </a:solidFill>
              </a:rPr>
              <a:t>-Adrenalina</a:t>
            </a:r>
          </a:p>
          <a:p>
            <a:pPr>
              <a:buFontTx/>
              <a:buChar char="-"/>
            </a:pPr>
            <a:r>
              <a:rPr lang="ca-ES" sz="2400" dirty="0" smtClean="0">
                <a:solidFill>
                  <a:schemeClr val="tx1"/>
                </a:solidFill>
              </a:rPr>
              <a:t>Insulina</a:t>
            </a:r>
          </a:p>
          <a:p>
            <a:pPr>
              <a:buFontTx/>
              <a:buChar char="-"/>
            </a:pPr>
            <a:r>
              <a:rPr lang="ca-ES" sz="2400" dirty="0" smtClean="0">
                <a:solidFill>
                  <a:schemeClr val="tx1"/>
                </a:solidFill>
              </a:rPr>
              <a:t>Testosterona </a:t>
            </a:r>
          </a:p>
          <a:p>
            <a:pPr>
              <a:buFontTx/>
              <a:buChar char="-"/>
            </a:pPr>
            <a:r>
              <a:rPr lang="ca-ES" sz="2400" dirty="0" smtClean="0">
                <a:solidFill>
                  <a:schemeClr val="tx1"/>
                </a:solidFill>
              </a:rPr>
              <a:t>Cortisol </a:t>
            </a:r>
            <a:r>
              <a:rPr lang="ca-ES" sz="2400" dirty="0">
                <a:solidFill>
                  <a:schemeClr val="tx1"/>
                </a:solidFill>
              </a:rPr>
              <a:t>o hidrocortisona</a:t>
            </a:r>
          </a:p>
        </p:txBody>
      </p:sp>
    </p:spTree>
    <p:custDataLst>
      <p:tags r:id="rId1"/>
    </p:custDataLst>
  </p:cSld>
  <p:clrMapOvr>
    <a:masterClrMapping/>
  </p:clrMapOvr>
  <p:transition spd="med" advTm="887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1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2.5|2.5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6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4|2.9|2"/>
</p:tagLst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567</TotalTime>
  <Words>242</Words>
  <Application>Microsoft Office PowerPoint</Application>
  <PresentationFormat>Presentación en pantalla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Estela de condensación</vt:lpstr>
      <vt:lpstr>LA FUNCIÓ DE RELACIÓ</vt:lpstr>
      <vt:lpstr>índex</vt:lpstr>
      <vt:lpstr>funció de relació dels animals</vt:lpstr>
      <vt:lpstr>L’estimul i la resposta </vt:lpstr>
      <vt:lpstr>Sensacions i percepció</vt:lpstr>
      <vt:lpstr>El comportament  i l’adaptació</vt:lpstr>
      <vt:lpstr>Els òrgans dels sentits i els receptors dels estímuls </vt:lpstr>
      <vt:lpstr>Sistemes de coordinació</vt:lpstr>
      <vt:lpstr>Diapositiva 9</vt:lpstr>
      <vt:lpstr>La funció de relació a les plantes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FUNCIÓ DE RELACIÓ</dc:title>
  <dc:creator>Usuario</dc:creator>
  <cp:lastModifiedBy>Usuario</cp:lastModifiedBy>
  <cp:revision>39</cp:revision>
  <dcterms:created xsi:type="dcterms:W3CDTF">2013-12-29T16:54:26Z</dcterms:created>
  <dcterms:modified xsi:type="dcterms:W3CDTF">2014-02-17T21:30:09Z</dcterms:modified>
</cp:coreProperties>
</file>