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04DE-1736-4E62-98EF-EE8760721767}" type="datetimeFigureOut">
              <a:rPr lang="es-ES" smtClean="0"/>
              <a:t>23/12/2011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8773-FAFB-4CEA-BF3B-54892134A4D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3681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04DE-1736-4E62-98EF-EE8760721767}" type="datetimeFigureOut">
              <a:rPr lang="es-ES" smtClean="0"/>
              <a:t>23/12/2011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8773-FAFB-4CEA-BF3B-54892134A4D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2015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04DE-1736-4E62-98EF-EE8760721767}" type="datetimeFigureOut">
              <a:rPr lang="es-ES" smtClean="0"/>
              <a:t>23/12/2011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8773-FAFB-4CEA-BF3B-54892134A4D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59009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04DE-1736-4E62-98EF-EE8760721767}" type="datetimeFigureOut">
              <a:rPr lang="es-ES" smtClean="0"/>
              <a:t>23/12/2011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8773-FAFB-4CEA-BF3B-54892134A4D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6659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04DE-1736-4E62-98EF-EE8760721767}" type="datetimeFigureOut">
              <a:rPr lang="es-ES" smtClean="0"/>
              <a:t>23/12/2011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8773-FAFB-4CEA-BF3B-54892134A4D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23359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04DE-1736-4E62-98EF-EE8760721767}" type="datetimeFigureOut">
              <a:rPr lang="es-ES" smtClean="0"/>
              <a:t>23/12/2011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8773-FAFB-4CEA-BF3B-54892134A4D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3728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04DE-1736-4E62-98EF-EE8760721767}" type="datetimeFigureOut">
              <a:rPr lang="es-ES" smtClean="0"/>
              <a:t>23/12/2011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8773-FAFB-4CEA-BF3B-54892134A4D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0296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04DE-1736-4E62-98EF-EE8760721767}" type="datetimeFigureOut">
              <a:rPr lang="es-ES" smtClean="0"/>
              <a:t>23/12/2011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8773-FAFB-4CEA-BF3B-54892134A4D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52424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04DE-1736-4E62-98EF-EE8760721767}" type="datetimeFigureOut">
              <a:rPr lang="es-ES" smtClean="0"/>
              <a:t>23/12/2011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8773-FAFB-4CEA-BF3B-54892134A4D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24443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04DE-1736-4E62-98EF-EE8760721767}" type="datetimeFigureOut">
              <a:rPr lang="es-ES" smtClean="0"/>
              <a:t>23/12/2011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8773-FAFB-4CEA-BF3B-54892134A4D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71319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04DE-1736-4E62-98EF-EE8760721767}" type="datetimeFigureOut">
              <a:rPr lang="es-ES" smtClean="0"/>
              <a:t>23/12/2011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38773-FAFB-4CEA-BF3B-54892134A4D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466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E04DE-1736-4E62-98EF-EE8760721767}" type="datetimeFigureOut">
              <a:rPr lang="es-ES" smtClean="0"/>
              <a:t>23/12/2011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38773-FAFB-4CEA-BF3B-54892134A4D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403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ideo" Target="http://www.youtube.com/v/cOjZk3-yIbA?version=3&amp;hl=es_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332657"/>
            <a:ext cx="7772400" cy="1008112"/>
          </a:xfrm>
          <a:effectLst>
            <a:glow rad="228600">
              <a:srgbClr val="FF0000">
                <a:alpha val="29000"/>
              </a:srgbClr>
            </a:glow>
            <a:softEdge rad="317500"/>
          </a:effectLst>
        </p:spPr>
        <p:txBody>
          <a:bodyPr/>
          <a:lstStyle/>
          <a:p>
            <a:r>
              <a:rPr lang="es-ES" dirty="0" smtClean="0">
                <a:solidFill>
                  <a:srgbClr val="FF0000"/>
                </a:solidFill>
                <a:latin typeface="Comic Sans MS" pitchFamily="66" charset="0"/>
              </a:rPr>
              <a:t>BON NADAL!</a:t>
            </a:r>
            <a:endParaRPr lang="es-E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7544" y="1340768"/>
            <a:ext cx="8208912" cy="2736304"/>
          </a:xfrm>
          <a:effectLst>
            <a:outerShdw blurRad="50800" dist="50800" dir="5400000" algn="ctr" rotWithShape="0">
              <a:schemeClr val="accent3">
                <a:lumMod val="60000"/>
                <a:lumOff val="40000"/>
                <a:alpha val="57000"/>
              </a:schemeClr>
            </a:outerShdw>
          </a:effectLst>
        </p:spPr>
        <p:txBody>
          <a:bodyPr>
            <a:normAutofit lnSpcReduction="10000"/>
          </a:bodyPr>
          <a:lstStyle/>
          <a:p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Isabel i 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Tortugues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, 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Iguanes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 i Ana María  </a:t>
            </a:r>
          </a:p>
          <a:p>
            <a:endParaRPr lang="es-ES" sz="1600" dirty="0">
              <a:solidFill>
                <a:srgbClr val="009900"/>
              </a:solidFill>
              <a:latin typeface="Comic Sans MS" pitchFamily="66" charset="0"/>
            </a:endParaRPr>
          </a:p>
          <a:p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Us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 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desitjo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 que el 2012 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us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 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porti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 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tot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 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allò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 que el 2011 es va 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oblidar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!</a:t>
            </a:r>
          </a:p>
          <a:p>
            <a:endParaRPr lang="es-ES" sz="1600" dirty="0">
              <a:solidFill>
                <a:srgbClr val="009900"/>
              </a:solidFill>
              <a:latin typeface="Comic Sans MS" pitchFamily="66" charset="0"/>
            </a:endParaRPr>
          </a:p>
          <a:p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Que 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sigueu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 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molt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 i 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molt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 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feliços</a:t>
            </a:r>
            <a:r>
              <a:rPr lang="es-ES" dirty="0" smtClean="0">
                <a:solidFill>
                  <a:srgbClr val="009900"/>
                </a:solidFill>
                <a:latin typeface="Comic Sans MS" pitchFamily="66" charset="0"/>
              </a:rPr>
              <a:t>!</a:t>
            </a:r>
          </a:p>
          <a:p>
            <a:endParaRPr lang="es-ES" dirty="0">
              <a:solidFill>
                <a:srgbClr val="009900"/>
              </a:solidFill>
              <a:latin typeface="Comic Sans MS" pitchFamily="66" charset="0"/>
            </a:endParaRPr>
          </a:p>
          <a:p>
            <a:endParaRPr lang="es-ES" dirty="0">
              <a:solidFill>
                <a:srgbClr val="009900"/>
              </a:solidFill>
              <a:latin typeface="Comic Sans MS" pitchFamily="66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372200" y="6191766"/>
            <a:ext cx="1574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 smtClean="0">
                <a:solidFill>
                  <a:srgbClr val="FF0000"/>
                </a:solidFill>
                <a:latin typeface="Comic Sans MS" pitchFamily="66" charset="0"/>
              </a:rPr>
              <a:t>María Zúñiga</a:t>
            </a:r>
            <a:endParaRPr lang="es-ES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5" name="cOjZk3-yIbA?version=3&amp;hl=es_E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048000" y="4275098"/>
            <a:ext cx="3048000" cy="2286000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3374856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36</Words>
  <Application>Microsoft Office PowerPoint</Application>
  <PresentationFormat>Presentación en pantalla (4:3)</PresentationFormat>
  <Paragraphs>7</Paragraphs>
  <Slides>1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BON NADAL!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JMC</dc:creator>
  <cp:lastModifiedBy>JMC</cp:lastModifiedBy>
  <cp:revision>9</cp:revision>
  <dcterms:created xsi:type="dcterms:W3CDTF">2011-12-23T10:01:22Z</dcterms:created>
  <dcterms:modified xsi:type="dcterms:W3CDTF">2011-12-23T10:24:28Z</dcterms:modified>
</cp:coreProperties>
</file>