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3"/>
  </p:handoutMasterIdLst>
  <p:sldIdLst>
    <p:sldId id="263" r:id="rId2"/>
    <p:sldId id="264" r:id="rId3"/>
    <p:sldId id="259" r:id="rId4"/>
    <p:sldId id="258" r:id="rId5"/>
    <p:sldId id="268" r:id="rId6"/>
    <p:sldId id="269" r:id="rId7"/>
    <p:sldId id="266" r:id="rId8"/>
    <p:sldId id="267" r:id="rId9"/>
    <p:sldId id="270" r:id="rId10"/>
    <p:sldId id="271" r:id="rId11"/>
    <p:sldId id="272" r:id="rId12"/>
  </p:sldIdLst>
  <p:sldSz cx="9144000" cy="6858000" type="screen4x3"/>
  <p:notesSz cx="6797675" cy="9926638"/>
  <p:embeddedFontLst>
    <p:embeddedFont>
      <p:font typeface="Lucida Console" pitchFamily="49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lgerian" pitchFamily="82" charset="0"/>
      <p:regular r:id="rId19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8C2D1-97F9-471A-9DE8-29AB31817B91}" type="datetimeFigureOut">
              <a:rPr lang="es-ES"/>
              <a:pPr/>
              <a:t>13/06/2013</a:t>
            </a:fld>
            <a:endParaRPr lang="es-E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DFBF97-6E41-463E-A2D9-7564B0B9983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48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794B-A24C-4688-B338-E8A4E6371587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E1E0-10AF-45D5-A00A-73975E237F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49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591B-FEF1-4273-B56C-9839DE7D5F61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C975-6555-46AE-B60E-556AF23274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43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B390-2703-45F1-989F-8A7E1B01D7B0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3F0F-9D4C-4193-8173-BA24A6CD9D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85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31A4-9CC9-4215-A69E-2DB0B03E7F4E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EC1A-E369-4333-8B17-04077DA8E7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28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496B-260A-4945-8C05-9F48E5675C2F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B630-986B-43F9-987A-E0A867F67B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0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1DBDE-6C14-463C-9FE7-FA9714F42B21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A298-DA6D-4725-9377-B66F17405B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31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4109-E737-431A-9440-F3779F1A5A0A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7A4D-D59E-499D-AFD3-986CFCA73B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67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14BA-1200-4984-938E-F70F2F520C86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7791-7C56-4125-8F12-F42A1C177F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1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F006-CD6D-4A44-A661-63D57873716C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1028-E018-4631-A61F-2F96E67C3A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39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9AD9-CD21-491F-AEE6-2A3673718472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A39B-725D-4E61-8206-D613319D0F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87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D486-CC82-43AC-B6AF-355BC6EDCC5E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E4F2-624F-41E1-BF19-FACBC90F6D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90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A6DE9-0EAA-4EE8-A089-D13A162B22D8}" type="datetimeFigureOut">
              <a:rPr lang="es-ES"/>
              <a:pPr>
                <a:defRPr/>
              </a:pPr>
              <a:t>13/06/2013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D60ACB-9901-4643-95E5-66E4CB236F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useodelprado.es/coleccion/galeria-on-line/galeria-on-line/obra/venus-y-cupido/coleccion/galeria-on-line/galeria-on-line/zoom/1/obra/venus-y-cupido/oimg/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museodelprado.es/coleccion/galeria-on-line/galeria-on-line/obra/ofrenda-a-venus/coleccion/galeria-on-line/galeria-on-line/zoom/1/obra/ofrenda-a-venus/oimg/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odoavatar.com/wp-content/uploads/2013/01/cupidospintur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google.es/imgres?imgurl=http://us.123rf.com/400wm/400/400/alzam/alzam1007/alzam100700047/7325977-san-valentin-estilizada-corazon-atravesado-por-una-flecha-vector-sin-degradados.jpg&amp;imgrefurl=http://es.123rf.com/photo_7325977_san-valentin-estilizada-corazon-atravesado-por-una-flecha-vector-sin-degradados.html&amp;h=1200&amp;w=1200&amp;sz=123&amp;tbnid=sLPxenSfW4dv0M:&amp;tbnh=86&amp;tbnw=86&amp;prev=/search?q=corazon+de+san+valentin+CON+FLECHAS&amp;tbm=isch&amp;tbo=u&amp;zoom=1&amp;q=corazon+de+san+valentin+CON+FLECHAS&amp;usg=__8rXuC4A51w_3xXrMKbP67ASJrPE=&amp;hl=es&amp;sa=X&amp;ei=Yt24Uae8CKmh7Ab90ICQCQ&amp;ved=0CCIQ9QEwA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odelprado.es/coleccion/pintura/pintura-espanola/coleccion/galeria-on-line/galeria-on-line/obra/el-dios-mart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CUPIDO, DÉU DE L’AMOR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/>
          </a:bodyPr>
          <a:lstStyle/>
          <a:p>
            <a:pPr marL="1143000" lvl="2" indent="-228600" algn="l">
              <a:lnSpc>
                <a:spcPct val="90000"/>
              </a:lnSpc>
              <a:buFont typeface="Arial" charset="0"/>
              <a:buChar char="•"/>
            </a:pPr>
            <a:r>
              <a:rPr lang="es-ES" sz="1800" smtClean="0">
                <a:solidFill>
                  <a:schemeClr val="tx1"/>
                </a:solidFill>
              </a:rPr>
              <a:t>VENUS DEL ESPEJO</a:t>
            </a:r>
          </a:p>
          <a:p>
            <a:pPr marL="342900" indent="-342900" algn="l">
              <a:lnSpc>
                <a:spcPct val="90000"/>
              </a:lnSpc>
            </a:pPr>
            <a:r>
              <a:rPr lang="es-ES" sz="2800" smtClean="0">
                <a:solidFill>
                  <a:schemeClr val="tx1"/>
                </a:solidFill>
              </a:rPr>
              <a:t>				</a:t>
            </a:r>
            <a:r>
              <a:rPr lang="es-ES" sz="2400" smtClean="0">
                <a:solidFill>
                  <a:schemeClr val="tx1"/>
                </a:solidFill>
              </a:rPr>
              <a:t>VELÁZQUEZ</a:t>
            </a:r>
          </a:p>
          <a:p>
            <a:pPr marL="342900" indent="-342900" algn="l">
              <a:lnSpc>
                <a:spcPct val="90000"/>
              </a:lnSpc>
              <a:buFont typeface="Arial" charset="0"/>
              <a:buChar char="•"/>
            </a:pPr>
            <a:endParaRPr lang="es-ES" sz="2400" smtClean="0">
              <a:solidFill>
                <a:schemeClr val="tx1"/>
              </a:solidFill>
            </a:endParaRPr>
          </a:p>
        </p:txBody>
      </p:sp>
      <p:pic>
        <p:nvPicPr>
          <p:cNvPr id="410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80010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r>
              <a:rPr lang="es-ES" smtClean="0"/>
              <a:t>CUPIDO EN LES ARTS II</a:t>
            </a:r>
          </a:p>
        </p:txBody>
      </p:sp>
      <p:sp>
        <p:nvSpPr>
          <p:cNvPr id="3" name="2 Marcador de contenido"/>
          <p:cNvSpPr>
            <a:spLocks/>
          </p:cNvSpPr>
          <p:nvPr/>
        </p:nvSpPr>
        <p:spPr bwMode="auto">
          <a:xfrm>
            <a:off x="457200" y="5562600"/>
            <a:ext cx="838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000"/>
              <a:t>VENUS  I CUPIDO			OFRENA A VENUS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000"/>
              <a:t>		JOSÉ GINÉS			   TIZIANO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88" y="150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-655638" y="1143000"/>
            <a:ext cx="86614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8872" bIns="0">
            <a:spAutoFit/>
          </a:bodyPr>
          <a:lstStyle/>
          <a:p>
            <a:endParaRPr lang="es-E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-655638" y="1143000"/>
            <a:ext cx="86614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-44436">
            <a:spAutoFit/>
          </a:bodyPr>
          <a:lstStyle/>
          <a:p>
            <a:endParaRPr lang="es-E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-655638" y="1143000"/>
            <a:ext cx="651033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s-E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-655638" y="1143000"/>
            <a:ext cx="91440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-44436">
            <a:spAutoFit/>
          </a:bodyPr>
          <a:lstStyle/>
          <a:p>
            <a:endParaRPr lang="es-ES"/>
          </a:p>
        </p:txBody>
      </p:sp>
      <p:pic>
        <p:nvPicPr>
          <p:cNvPr id="19468" name="Picture 12" descr="Venus y Cupid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717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5" name="Picture 29" descr="Ofrenda a Venu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r>
              <a:rPr lang="es-ES" smtClean="0"/>
              <a:t>UN MITE ACTUAL</a:t>
            </a:r>
          </a:p>
        </p:txBody>
      </p:sp>
      <p:sp>
        <p:nvSpPr>
          <p:cNvPr id="3" name="2 Marcador de contenido"/>
          <p:cNvSpPr>
            <a:spLocks/>
          </p:cNvSpPr>
          <p:nvPr/>
        </p:nvSpPr>
        <p:spPr bwMode="auto">
          <a:xfrm>
            <a:off x="457200" y="5562600"/>
            <a:ext cx="838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000"/>
              <a:t>CUPIDO SÍMBOL DE L’AMOR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000"/>
              <a:t>SANT VALENTÍ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88" y="150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-655638" y="1143000"/>
            <a:ext cx="86614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8872" bIns="0">
            <a:spAutoFit/>
          </a:bodyPr>
          <a:lstStyle/>
          <a:p>
            <a:endParaRPr lang="es-E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-655638" y="1143000"/>
            <a:ext cx="86614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-44436">
            <a:spAutoFit/>
          </a:bodyPr>
          <a:lstStyle/>
          <a:p>
            <a:endParaRPr lang="es-E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-655638" y="1143000"/>
            <a:ext cx="651033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s-E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-655638" y="1143000"/>
            <a:ext cx="91440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-44436">
            <a:spAutoFit/>
          </a:bodyPr>
          <a:lstStyle/>
          <a:p>
            <a:endParaRPr lang="es-ES"/>
          </a:p>
        </p:txBody>
      </p:sp>
      <p:pic>
        <p:nvPicPr>
          <p:cNvPr id="20490" name="Picture 10" descr="http://www.todoavatar.com/wp-content/uploads/2013/01/cupidospintura.jpg">
            <a:hlinkClick r:id="rId2" tooltip="Cupidos Pintur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976688" y="2652713"/>
            <a:ext cx="5810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 sz="900">
              <a:latin typeface="Arial" charset="0"/>
              <a:cs typeface="Arial" charset="0"/>
            </a:endParaRPr>
          </a:p>
          <a:p>
            <a:pPr lvl="1" eaLnBrk="0" hangingPunct="0"/>
            <a:endParaRPr lang="es-E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976688" y="3384550"/>
            <a:ext cx="581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buFontTx/>
              <a:buAutoNum type="arabicPeriod"/>
            </a:pPr>
            <a:endParaRPr lang="es-ES" sz="900">
              <a:latin typeface="Arial" charset="0"/>
              <a:cs typeface="Arial" charset="0"/>
            </a:endParaRPr>
          </a:p>
          <a:p>
            <a:pPr eaLnBrk="0" hangingPunct="0"/>
            <a:endParaRPr lang="es-E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976688" y="3795713"/>
            <a:ext cx="5810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s-ES" sz="900">
              <a:latin typeface="Arial" charset="0"/>
              <a:cs typeface="Arial" charset="0"/>
            </a:endParaRPr>
          </a:p>
          <a:p>
            <a:pPr eaLnBrk="0" hangingPunct="0"/>
            <a:endParaRPr lang="es-ES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976688" y="26527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971925" y="2652713"/>
            <a:ext cx="5810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 sz="900">
              <a:latin typeface="Arial" charset="0"/>
              <a:cs typeface="Arial" charset="0"/>
            </a:endParaRPr>
          </a:p>
          <a:p>
            <a:pPr lvl="1" eaLnBrk="0" hangingPunct="0"/>
            <a:endParaRPr lang="es-ES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971925" y="3384550"/>
            <a:ext cx="581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buFontTx/>
              <a:buAutoNum type="arabicPeriod"/>
            </a:pPr>
            <a:endParaRPr lang="es-ES" sz="900">
              <a:latin typeface="Arial" charset="0"/>
              <a:cs typeface="Arial" charset="0"/>
            </a:endParaRPr>
          </a:p>
          <a:p>
            <a:pPr eaLnBrk="0" hangingPunct="0"/>
            <a:endParaRPr lang="es-ES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3971925" y="3795713"/>
            <a:ext cx="5810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s-ES" sz="900">
              <a:latin typeface="Arial" charset="0"/>
              <a:cs typeface="Arial" charset="0"/>
            </a:endParaRPr>
          </a:p>
          <a:p>
            <a:pPr eaLnBrk="0" hangingPunct="0"/>
            <a:endParaRPr lang="es-E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3971925" y="26527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20500" name="Picture 20" descr="http://www.google.es/images?q=tbn:ANd9GcQy6d1E--Dc9d7wo2yX3qunmZL6FegbMEEKcqSEVZ8CzoiXBiYZrrV7j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1038" y="0"/>
            <a:ext cx="7772400" cy="1341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>ÍNDEX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07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3 CuadroTexto"/>
          <p:cNvSpPr txBox="1">
            <a:spLocks noChangeArrowheads="1"/>
          </p:cNvSpPr>
          <p:nvPr/>
        </p:nvSpPr>
        <p:spPr bwMode="auto">
          <a:xfrm>
            <a:off x="2051050" y="1268413"/>
            <a:ext cx="41767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/>
              <a:t>1.- </a:t>
            </a:r>
            <a:r>
              <a:rPr lang="es-ES">
                <a:latin typeface="Algerian" pitchFamily="82" charset="0"/>
              </a:rPr>
              <a:t>Presentació del projecte</a:t>
            </a:r>
          </a:p>
          <a:p>
            <a:endParaRPr lang="es-ES"/>
          </a:p>
          <a:p>
            <a:r>
              <a:rPr lang="es-ES"/>
              <a:t>2.- </a:t>
            </a:r>
            <a:r>
              <a:rPr lang="es-ES">
                <a:latin typeface="Lucida Console" pitchFamily="49" charset="0"/>
              </a:rPr>
              <a:t>Qui es Cupido?</a:t>
            </a:r>
          </a:p>
          <a:p>
            <a:endParaRPr lang="es-ES"/>
          </a:p>
          <a:p>
            <a:r>
              <a:rPr lang="es-ES"/>
              <a:t>3.-Virtuts, qualitats i Símbols (fitxes 3 i 4)</a:t>
            </a:r>
          </a:p>
          <a:p>
            <a:endParaRPr lang="es-ES"/>
          </a:p>
          <a:p>
            <a:r>
              <a:rPr lang="es-ES"/>
              <a:t>4.-Origen, naixament (fitxes 5 i 6)</a:t>
            </a:r>
          </a:p>
          <a:p>
            <a:endParaRPr lang="es-ES"/>
          </a:p>
          <a:p>
            <a:r>
              <a:rPr lang="es-ES"/>
              <a:t>5.-Mite d’ Apol.Lo i Dafne (fitxa 7)</a:t>
            </a:r>
          </a:p>
          <a:p>
            <a:endParaRPr lang="es-ES">
              <a:latin typeface="Lucida Console" pitchFamily="49" charset="0"/>
            </a:endParaRPr>
          </a:p>
          <a:p>
            <a:r>
              <a:rPr lang="es-ES"/>
              <a:t>6.- Mite d’ Eros i Psique (fitxa 8)</a:t>
            </a:r>
          </a:p>
          <a:p>
            <a:endParaRPr lang="es-ES"/>
          </a:p>
          <a:p>
            <a:r>
              <a:rPr lang="es-ES"/>
              <a:t>7.-Cupido en les arts (fitxes 9 i 10)</a:t>
            </a:r>
          </a:p>
          <a:p>
            <a:endParaRPr lang="es-ES"/>
          </a:p>
          <a:p>
            <a:r>
              <a:rPr lang="es-ES"/>
              <a:t>8,- Un mite actual (fitxa 11)</a:t>
            </a:r>
          </a:p>
          <a:p>
            <a:endParaRPr lang="es-ES"/>
          </a:p>
          <a:p>
            <a:r>
              <a:rPr lang="es-ES"/>
              <a:t>9.-Resum i preguntes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VIRTUTS I QUALITATS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mtClean="0"/>
              <a:t>NEN BONIC, ALAT I ENTREMALIAT</a:t>
            </a:r>
          </a:p>
          <a:p>
            <a:endParaRPr lang="es-ES" smtClean="0"/>
          </a:p>
          <a:p>
            <a:r>
              <a:rPr lang="es-ES" smtClean="0"/>
              <a:t>FA ENAMORAR  LES PERSONES</a:t>
            </a:r>
          </a:p>
          <a:p>
            <a:endParaRPr lang="es-ES" smtClean="0"/>
          </a:p>
          <a:p>
            <a:r>
              <a:rPr lang="es-ES" smtClean="0"/>
              <a:t>FLETXES D’OR I DE PLOM (APOL.LO I DAFNE)</a:t>
            </a:r>
          </a:p>
          <a:p>
            <a:endParaRPr lang="es-ES" smtClean="0"/>
          </a:p>
          <a:p>
            <a:r>
              <a:rPr lang="es-ES" smtClean="0"/>
              <a:t>JOVE BELLÍSSIM, ATRACTIU I APASSIONAT (EROS I PSIQUE)</a:t>
            </a:r>
          </a:p>
          <a:p>
            <a:endParaRPr lang="es-ES" smtClean="0"/>
          </a:p>
          <a:p>
            <a:pPr>
              <a:buFont typeface="Arial" charset="0"/>
              <a:buNone/>
            </a:pPr>
            <a:endParaRPr lang="es-E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29600" cy="1143000"/>
          </a:xfrm>
        </p:spPr>
        <p:txBody>
          <a:bodyPr/>
          <a:lstStyle/>
          <a:p>
            <a:r>
              <a:rPr lang="es-ES" smtClean="0"/>
              <a:t>SÍMBOLS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LES ALES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L’ ARC I LES FLETXES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ULLS EMBENATS</a:t>
            </a:r>
            <a:endParaRPr lang="es-ES" dirty="0"/>
          </a:p>
        </p:txBody>
      </p:sp>
      <p:pic>
        <p:nvPicPr>
          <p:cNvPr id="614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05075"/>
            <a:ext cx="25368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08500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25538"/>
            <a:ext cx="3067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mtClean="0"/>
              <a:t>ORIGENS, NAIXEMENT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mtClean="0"/>
          </a:p>
          <a:p>
            <a:pPr>
              <a:buFont typeface="Arial" charset="0"/>
              <a:buNone/>
            </a:pPr>
            <a:r>
              <a:rPr lang="es-ES" smtClean="0"/>
              <a:t>.  EROS </a:t>
            </a:r>
            <a:r>
              <a:rPr lang="es-ES" sz="2400" smtClean="0"/>
              <a:t> FILL DE</a:t>
            </a:r>
            <a:endParaRPr lang="es-ES" smtClean="0"/>
          </a:p>
          <a:p>
            <a:r>
              <a:rPr lang="es-ES" smtClean="0"/>
              <a:t>mare AFRODITA, Deesa de l’amor i la bellesa</a:t>
            </a:r>
          </a:p>
          <a:p>
            <a:r>
              <a:rPr lang="es-ES" smtClean="0"/>
              <a:t>pare ARES, Déu de la guerra</a:t>
            </a:r>
          </a:p>
          <a:p>
            <a:r>
              <a:rPr lang="es-ES" smtClean="0"/>
              <a:t>MITOLOGIA GREGA</a:t>
            </a:r>
          </a:p>
          <a:p>
            <a:pPr>
              <a:buFont typeface="Arial" charset="0"/>
              <a:buNone/>
            </a:pPr>
            <a:endParaRPr lang="es-ES" smtClean="0"/>
          </a:p>
          <a:p>
            <a:pPr>
              <a:buFont typeface="Arial" charset="0"/>
              <a:buNone/>
            </a:pPr>
            <a:r>
              <a:rPr lang="es-ES" smtClean="0"/>
              <a:t>. CUPIDO </a:t>
            </a:r>
            <a:r>
              <a:rPr lang="es-ES" sz="2400" smtClean="0"/>
              <a:t>FILL DE</a:t>
            </a:r>
          </a:p>
          <a:p>
            <a:r>
              <a:rPr lang="es-ES" smtClean="0"/>
              <a:t>VENUS</a:t>
            </a:r>
          </a:p>
          <a:p>
            <a:r>
              <a:rPr lang="es-ES" smtClean="0"/>
              <a:t>MART</a:t>
            </a:r>
          </a:p>
          <a:p>
            <a:r>
              <a:rPr lang="es-ES" smtClean="0"/>
              <a:t>MITOLOGIA ROMANA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ES" smtClean="0"/>
              <a:t>AFRODITA I ARES</a:t>
            </a:r>
          </a:p>
        </p:txBody>
      </p:sp>
      <p:sp>
        <p:nvSpPr>
          <p:cNvPr id="14345" name="Rectangle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endParaRPr lang="es-ES" sz="2400" smtClean="0"/>
          </a:p>
          <a:p>
            <a:r>
              <a:rPr lang="es-ES" sz="2400" smtClean="0"/>
              <a:t>NAIXEMENT DE VENUS</a:t>
            </a:r>
          </a:p>
          <a:p>
            <a:pPr>
              <a:buFont typeface="Arial" charset="0"/>
              <a:buNone/>
            </a:pPr>
            <a:r>
              <a:rPr lang="es-ES" sz="2400" smtClean="0"/>
              <a:t>		BOTTICELLI</a:t>
            </a:r>
          </a:p>
        </p:txBody>
      </p:sp>
      <p:sp>
        <p:nvSpPr>
          <p:cNvPr id="14346" name="Rectangle 10"/>
          <p:cNvSpPr>
            <a:spLocks noGrp="1"/>
          </p:cNvSpPr>
          <p:nvPr>
            <p:ph type="body" sz="half" idx="2"/>
          </p:nvPr>
        </p:nvSpPr>
        <p:spPr/>
        <p:txBody>
          <a:bodyPr anchor="b" anchorCtr="1"/>
          <a:lstStyle/>
          <a:p>
            <a:r>
              <a:rPr lang="es-ES" smtClean="0"/>
              <a:t>MART</a:t>
            </a:r>
          </a:p>
          <a:p>
            <a:pPr>
              <a:buFont typeface="Arial" charset="0"/>
              <a:buNone/>
            </a:pPr>
            <a:r>
              <a:rPr lang="es-ES" smtClean="0"/>
              <a:t>VELÁZQUEZ</a:t>
            </a:r>
          </a:p>
        </p:txBody>
      </p:sp>
      <p:pic>
        <p:nvPicPr>
          <p:cNvPr id="14340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0025"/>
            <a:ext cx="39624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El dios Marte">
            <a:hlinkClick r:id="rId3" tooltip="El dios Mart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21986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mtClean="0"/>
              <a:t>MITE D’APOL.LO I DAFNE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2971800"/>
            <a:ext cx="4495800" cy="121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 smtClean="0"/>
              <a:t>APOL.LO I DAFNE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s-ES" sz="2400" smtClean="0"/>
              <a:t>             BERNINI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s-ES" sz="2400" smtClean="0"/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s-ES" sz="2400" smtClean="0"/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s-ES" sz="2400" smtClean="0"/>
              <a:t>Dafne significa llorer en grec.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s-ES" sz="2400" smtClean="0"/>
              <a:t>El llorer és el símbol d’Apol.lo.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19200"/>
            <a:ext cx="3041650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r>
              <a:rPr lang="es-ES" smtClean="0"/>
              <a:t>MITE D’EROS I PSIQUE</a:t>
            </a: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62000"/>
            <a:ext cx="334962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/>
          </p:cNvSpPr>
          <p:nvPr/>
        </p:nvSpPr>
        <p:spPr bwMode="auto">
          <a:xfrm>
            <a:off x="457200" y="5257800"/>
            <a:ext cx="838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400"/>
              <a:t>EROS I PSIQUE			EROS I PSIQUE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240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400"/>
              <a:t>FRANÇOIS GÉRARD			CANOVA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47625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r>
              <a:rPr lang="es-ES" smtClean="0"/>
              <a:t>CUPIDO EN LES ARTS I</a:t>
            </a:r>
          </a:p>
        </p:txBody>
      </p:sp>
      <p:sp>
        <p:nvSpPr>
          <p:cNvPr id="3" name="2 Marcador de contenido"/>
          <p:cNvSpPr>
            <a:spLocks/>
          </p:cNvSpPr>
          <p:nvPr/>
        </p:nvSpPr>
        <p:spPr bwMode="auto">
          <a:xfrm>
            <a:off x="457200" y="5562600"/>
            <a:ext cx="838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000"/>
              <a:t>VENUS EMBENA CUPIDO			VENUS I CUPIDO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2000"/>
              <a:t>		TIZIANO					    TIZIANO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88" y="150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8440" name="Picture 8" descr="Tiziano, Venere benda Cup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648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-655638" y="1143000"/>
            <a:ext cx="86614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8872" bIns="0">
            <a:spAutoFit/>
          </a:bodyPr>
          <a:lstStyle/>
          <a:p>
            <a:endParaRPr lang="es-E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-655638" y="1143000"/>
            <a:ext cx="86614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-44436">
            <a:spAutoFit/>
          </a:bodyPr>
          <a:lstStyle/>
          <a:p>
            <a:endParaRPr lang="es-E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-655638" y="1143000"/>
            <a:ext cx="651033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s-E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-655638" y="1143000"/>
            <a:ext cx="91440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-44436">
            <a:spAutoFit/>
          </a:bodyPr>
          <a:lstStyle/>
          <a:p>
            <a:endParaRPr lang="es-ES"/>
          </a:p>
        </p:txBody>
      </p:sp>
      <p:pic>
        <p:nvPicPr>
          <p:cNvPr id="18448" name="Picture 16" descr="Venus y Cupido de Tizi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886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233</Words>
  <Application>Microsoft Office PowerPoint</Application>
  <PresentationFormat>Presentación en pantalla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Lucida Console</vt:lpstr>
      <vt:lpstr>Calibri</vt:lpstr>
      <vt:lpstr>Algerian</vt:lpstr>
      <vt:lpstr>Tema de Office</vt:lpstr>
      <vt:lpstr>CUPIDO, DÉU DE L’AMOR</vt:lpstr>
      <vt:lpstr> ÍNDEX </vt:lpstr>
      <vt:lpstr>VIRTUTS I QUALITATS</vt:lpstr>
      <vt:lpstr>SÍMBOLS</vt:lpstr>
      <vt:lpstr>ORIGENS, NAIXEMENT</vt:lpstr>
      <vt:lpstr>AFRODITA I ARES</vt:lpstr>
      <vt:lpstr>MITE D’APOL.LO I DAFNE</vt:lpstr>
      <vt:lpstr>MITE D’EROS I PSIQUE</vt:lpstr>
      <vt:lpstr>CUPIDO EN LES ARTS I</vt:lpstr>
      <vt:lpstr>CUPIDO EN LES ARTS II</vt:lpstr>
      <vt:lpstr>UN MITE ACTUAL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CUPIDO</dc:title>
  <dc:creator>Usuario</dc:creator>
  <cp:lastModifiedBy>prof</cp:lastModifiedBy>
  <cp:revision>31</cp:revision>
  <cp:lastPrinted>2013-06-01T17:19:42Z</cp:lastPrinted>
  <dcterms:created xsi:type="dcterms:W3CDTF">2013-06-01T17:09:11Z</dcterms:created>
  <dcterms:modified xsi:type="dcterms:W3CDTF">2013-06-13T08:30:34Z</dcterms:modified>
</cp:coreProperties>
</file>