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4" autoAdjust="0"/>
    <p:restoredTop sz="94737" autoAdjust="0"/>
  </p:normalViewPr>
  <p:slideViewPr>
    <p:cSldViewPr>
      <p:cViewPr varScale="1">
        <p:scale>
          <a:sx n="48" d="100"/>
          <a:sy n="48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13DE4-BD80-4535-9BFD-E5BD8487421E}" type="datetimeFigureOut">
              <a:rPr lang="ca-ES" smtClean="0"/>
              <a:pPr/>
              <a:t>02/12/2010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B9696-D49E-4187-8625-9E2EFE951E86}" type="slidenum">
              <a:rPr lang="ca-ES" smtClean="0"/>
              <a:pPr/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B9696-D49E-4187-8625-9E2EFE951E86}" type="slidenum">
              <a:rPr lang="ca-ES" smtClean="0"/>
              <a:pPr/>
              <a:t>3</a:t>
            </a:fld>
            <a:endParaRPr lang="ca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B9696-D49E-4187-8625-9E2EFE951E86}" type="slidenum">
              <a:rPr lang="ca-ES" smtClean="0"/>
              <a:pPr/>
              <a:t>6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ol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8" name="Contenidor de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17" name="Contenidor de peu de pà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29" name="Contenidor de número de diapos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a-E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Feu clic a la icona per afegir una imatge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idor de títo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984C73-15F5-43F4-8630-5DA6A6AE9C9F}" type="datetimeFigureOut">
              <a:rPr lang="ca-ES" smtClean="0"/>
              <a:pPr/>
              <a:t>02/12/2010</a:t>
            </a:fld>
            <a:endParaRPr lang="ca-ES" dirty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a-ES" dirty="0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9D46D4B-F202-43F7-A1DF-ECDAA32BEAA7}" type="slidenum">
              <a:rPr lang="ca-ES" smtClean="0"/>
              <a:pPr/>
              <a:t>‹#›</a:t>
            </a:fld>
            <a:endParaRPr lang="ca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90872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ca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Comentario de un poema de gloria fuertes</a:t>
            </a:r>
            <a:endParaRPr lang="ca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8" y="3861048"/>
            <a:ext cx="684076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ca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Roger Caballero e Ismael El Bekkar </a:t>
            </a:r>
          </a:p>
          <a:p>
            <a:pPr algn="ctr"/>
            <a:r>
              <a:rPr lang="ca-E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2ºB</a:t>
            </a:r>
            <a:endParaRPr lang="ca-E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62880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El 28 de julio de 1917 nace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Gloria Fuertes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en Madrid, en la calle de la Espada, del castizo barrio de Lavapiés, en el seno de una familia humilde. Creció en los años 20 y 30. De los 2 a los 14 años asiste a diversos colegios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Su estilo era la poesía infantil, aquí algunas de sus obras:</a:t>
            </a:r>
            <a:endParaRPr lang="ca-E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www.lospoemas.net/wp-content/uploads/2008/11/gloria-fuert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3573016"/>
            <a:ext cx="2790825" cy="3284984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  <a:latin typeface="Arial" pitchFamily="34" charset="0"/>
                <a:cs typeface="Arial" pitchFamily="34" charset="0"/>
              </a:rPr>
              <a:t>BIBLIOGRAFÍA DE GLORIA FUERTES</a:t>
            </a:r>
            <a:endParaRPr lang="ca-E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1800" y="3441680"/>
            <a:ext cx="48245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400" i="1" dirty="0" smtClean="0">
                <a:latin typeface="Arial" pitchFamily="34" charset="0"/>
                <a:cs typeface="Arial" pitchFamily="34" charset="0"/>
              </a:rPr>
              <a:t>Cangura para todo</a:t>
            </a:r>
          </a:p>
          <a:p>
            <a:r>
              <a:rPr lang="fi-FI" sz="2400" i="1" dirty="0" smtClean="0">
                <a:latin typeface="Arial" pitchFamily="34" charset="0"/>
                <a:cs typeface="Arial" pitchFamily="34" charset="0"/>
              </a:rPr>
              <a:t>Don Pato y Don Pito</a:t>
            </a:r>
          </a:p>
          <a:p>
            <a:r>
              <a:rPr lang="es-ES" sz="2400" i="1" dirty="0" smtClean="0">
                <a:latin typeface="Arial" pitchFamily="34" charset="0"/>
                <a:cs typeface="Arial" pitchFamily="34" charset="0"/>
              </a:rPr>
              <a:t>El camello cojito - Auto de los Reyes Magos</a:t>
            </a:r>
          </a:p>
          <a:p>
            <a:r>
              <a:rPr lang="ca-ES" sz="2400" i="1" dirty="0" smtClean="0">
                <a:latin typeface="Arial" pitchFamily="34" charset="0"/>
                <a:cs typeface="Arial" pitchFamily="34" charset="0"/>
              </a:rPr>
              <a:t>El dragón tragón</a:t>
            </a:r>
          </a:p>
          <a:p>
            <a:r>
              <a:rPr lang="ca-ES" sz="2400" i="1" dirty="0" smtClean="0">
                <a:latin typeface="Arial" pitchFamily="34" charset="0"/>
                <a:cs typeface="Arial" pitchFamily="34" charset="0"/>
              </a:rPr>
              <a:t>La Oca loca</a:t>
            </a:r>
            <a:endParaRPr lang="fi-FI" sz="2400" i="1" dirty="0" smtClean="0">
              <a:latin typeface="Arial" pitchFamily="34" charset="0"/>
              <a:cs typeface="Arial" pitchFamily="34" charset="0"/>
            </a:endParaRPr>
          </a:p>
          <a:p>
            <a:endParaRPr lang="fi-FI" b="1" i="1" dirty="0" smtClean="0"/>
          </a:p>
          <a:p>
            <a:endParaRPr lang="fi-FI" b="1" i="1" dirty="0" smtClean="0"/>
          </a:p>
          <a:p>
            <a:endParaRPr lang="ca-ES" b="1" i="1" dirty="0" smtClean="0"/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20688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Premios que recibió</a:t>
            </a:r>
            <a:endParaRPr lang="ca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2060848"/>
            <a:ext cx="820891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Tiene un propio premio 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"Gloria Fuertes"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de Poesía Joven, implica la total aceptación de sus bases, cuya interpretación, incluso la facultad de declararlo desierto, queda a libre juicio del Jurado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En 1947 recibe su primer premio en ‘’Letras para canciones’’.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Recibió 5 veces el aro de plata.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620688"/>
            <a:ext cx="649408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MÉTRICA</a:t>
            </a:r>
            <a:r>
              <a:rPr lang="ca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a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&amp; RIMA</a:t>
            </a:r>
            <a:endParaRPr lang="ca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9632" y="2060848"/>
            <a:ext cx="67687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Gloria Fuertes nació en Madrid 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</a:t>
            </a:r>
            <a:endParaRPr kumimoji="0" lang="ca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 los dos días de e</a:t>
            </a:r>
            <a:r>
              <a:rPr kumimoji="0" lang="es-A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dad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ca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Pues fue muy laborioso el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parto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de</a:t>
            </a:r>
            <a:r>
              <a:rPr kumimoji="0" lang="es-A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mi 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madre 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ca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Que si se descuida muere por vivir</a:t>
            </a:r>
            <a:r>
              <a:rPr kumimoji="0" lang="es-A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me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ca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 los tres años ya sabía leer 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</a:t>
            </a:r>
            <a:endParaRPr kumimoji="0" lang="ca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Y a los seis ya sabía mis labores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ca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Yo era buena y delgada, 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</a:t>
            </a:r>
            <a:endParaRPr kumimoji="0" lang="ca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Alta y algo enferma. </a:t>
            </a:r>
            <a:r>
              <a:rPr lang="es-AR" sz="2400" b="1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C</a:t>
            </a:r>
            <a:endParaRPr kumimoji="0" lang="ca-E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 los nueve años me pilló un ca</a:t>
            </a:r>
            <a:r>
              <a:rPr kumimoji="0" lang="es-A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rro </a:t>
            </a:r>
            <a:endParaRPr kumimoji="0" lang="ca-E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Y a los catorce me pilló la gue</a:t>
            </a:r>
            <a:r>
              <a:rPr kumimoji="0" lang="es-A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rra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es-A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2536" y="476672"/>
            <a:ext cx="91440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Tema Del poema</a:t>
            </a:r>
            <a:endParaRPr lang="ca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1916832"/>
            <a:ext cx="60486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El poema trata sobre Gloria Fuertes y su vida, y va explicando lo que aprende a medida que se va haciendo mayor y que hace.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-9685584" y="764704"/>
            <a:ext cx="45719" cy="432048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944816" cy="1752600"/>
          </a:xfrm>
        </p:spPr>
        <p:txBody>
          <a:bodyPr>
            <a:normAutofit/>
          </a:bodyPr>
          <a:lstStyle/>
          <a:p>
            <a:r>
              <a:rPr lang="ca-ES" dirty="0" smtClean="0"/>
              <a:t>No me ha </a:t>
            </a:r>
            <a:r>
              <a:rPr lang="ca-ES" dirty="0" err="1" smtClean="0"/>
              <a:t>gustado</a:t>
            </a:r>
            <a:r>
              <a:rPr lang="ca-ES" dirty="0" smtClean="0"/>
              <a:t> </a:t>
            </a:r>
            <a:r>
              <a:rPr lang="ca-ES" dirty="0" err="1" smtClean="0"/>
              <a:t>demasiado</a:t>
            </a:r>
            <a:r>
              <a:rPr lang="ca-ES" dirty="0" smtClean="0"/>
              <a:t> el poema </a:t>
            </a:r>
            <a:r>
              <a:rPr lang="ca-ES" dirty="0" err="1" smtClean="0"/>
              <a:t>porque</a:t>
            </a:r>
            <a:r>
              <a:rPr lang="ca-ES" dirty="0" smtClean="0"/>
              <a:t> me </a:t>
            </a:r>
            <a:r>
              <a:rPr lang="ca-ES" dirty="0" err="1" smtClean="0"/>
              <a:t>costaba</a:t>
            </a:r>
            <a:r>
              <a:rPr lang="ca-ES" dirty="0" smtClean="0"/>
              <a:t> </a:t>
            </a:r>
            <a:r>
              <a:rPr lang="ca-ES" dirty="0" err="1" smtClean="0"/>
              <a:t>mucho</a:t>
            </a:r>
            <a:r>
              <a:rPr lang="ca-ES" dirty="0" smtClean="0"/>
              <a:t> encontrar la </a:t>
            </a:r>
            <a:r>
              <a:rPr lang="ca-ES" dirty="0" err="1" smtClean="0"/>
              <a:t>métrica</a:t>
            </a:r>
            <a:r>
              <a:rPr lang="ca-ES" dirty="0" smtClean="0"/>
              <a:t> y la rima y un </a:t>
            </a:r>
            <a:r>
              <a:rPr lang="ca-ES" dirty="0" err="1" smtClean="0"/>
              <a:t>poco</a:t>
            </a:r>
            <a:r>
              <a:rPr lang="ca-ES" dirty="0" smtClean="0"/>
              <a:t> </a:t>
            </a:r>
            <a:r>
              <a:rPr lang="ca-ES" dirty="0" err="1" smtClean="0"/>
              <a:t>aburrido</a:t>
            </a:r>
            <a:r>
              <a:rPr lang="ca-ES" dirty="0" smtClean="0"/>
              <a:t>.</a:t>
            </a:r>
            <a:endParaRPr lang="ca-E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Valoración</a:t>
            </a:r>
            <a:r>
              <a:rPr lang="ca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personal</a:t>
            </a:r>
            <a:endParaRPr lang="ca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m">
  <a:themeElements>
    <a:clrScheme name="Cim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im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m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184</TotalTime>
  <Words>305</Words>
  <Application>Microsoft Office PowerPoint</Application>
  <PresentationFormat>Presentació en pantalla (4:3)</PresentationFormat>
  <Paragraphs>34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6</vt:i4>
      </vt:variant>
    </vt:vector>
  </HeadingPairs>
  <TitlesOfParts>
    <vt:vector size="7" baseType="lpstr">
      <vt:lpstr>Cim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Generalitat de Catalunya</dc:creator>
  <cp:lastModifiedBy>Generalitat de Catalunya</cp:lastModifiedBy>
  <cp:revision>23</cp:revision>
  <dcterms:created xsi:type="dcterms:W3CDTF">2010-11-05T07:28:42Z</dcterms:created>
  <dcterms:modified xsi:type="dcterms:W3CDTF">2010-12-02T17:24:33Z</dcterms:modified>
</cp:coreProperties>
</file>